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 id="2147483710" r:id="rId2"/>
  </p:sldMasterIdLst>
  <p:sldIdLst>
    <p:sldId id="304" r:id="rId3"/>
    <p:sldId id="301" r:id="rId4"/>
    <p:sldId id="305" r:id="rId5"/>
    <p:sldId id="310" r:id="rId6"/>
    <p:sldId id="307" r:id="rId7"/>
    <p:sldId id="313" r:id="rId8"/>
    <p:sldId id="311" r:id="rId9"/>
    <p:sldId id="308" r:id="rId10"/>
    <p:sldId id="312" r:id="rId11"/>
    <p:sldId id="309" r:id="rId12"/>
    <p:sldId id="314" r:id="rId13"/>
    <p:sldId id="306" r:id="rId14"/>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00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82" autoAdjust="0"/>
    <p:restoredTop sz="95673"/>
  </p:normalViewPr>
  <p:slideViewPr>
    <p:cSldViewPr snapToGrid="0">
      <p:cViewPr varScale="1">
        <p:scale>
          <a:sx n="70" d="100"/>
          <a:sy n="70" d="100"/>
        </p:scale>
        <p:origin x="648"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ulinė skaidrė">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35300" y="4043088"/>
            <a:ext cx="8560955" cy="2305050"/>
          </a:xfrm>
        </p:spPr>
        <p:txBody>
          <a:bodyPr anchor="t">
            <a:normAutofit/>
          </a:bodyPr>
          <a:lstStyle>
            <a:lvl1pPr algn="l">
              <a:defRPr sz="5400"/>
            </a:lvl1pPr>
          </a:lstStyle>
          <a:p>
            <a:r>
              <a:rPr lang="en-US" dirty="0" smtClean="0"/>
              <a:t>CLICK TO EDIT MASTER TITLE STYLE</a:t>
            </a:r>
            <a:endParaRPr lang="en-US" dirty="0"/>
          </a:p>
        </p:txBody>
      </p:sp>
      <p:pic>
        <p:nvPicPr>
          <p:cNvPr id="11" name="Picture 10"/>
          <p:cNvPicPr>
            <a:picLocks noChangeAspect="1"/>
          </p:cNvPicPr>
          <p:nvPr userDrawn="1"/>
        </p:nvPicPr>
        <p:blipFill>
          <a:blip r:embed="rId2"/>
          <a:stretch>
            <a:fillRect/>
          </a:stretch>
        </p:blipFill>
        <p:spPr>
          <a:xfrm>
            <a:off x="509016" y="459481"/>
            <a:ext cx="3647137" cy="1365515"/>
          </a:xfrm>
          <a:prstGeom prst="rect">
            <a:avLst/>
          </a:prstGeom>
        </p:spPr>
      </p:pic>
      <p:sp>
        <p:nvSpPr>
          <p:cNvPr id="7" name="Rectangle 6"/>
          <p:cNvSpPr/>
          <p:nvPr userDrawn="1"/>
        </p:nvSpPr>
        <p:spPr>
          <a:xfrm>
            <a:off x="2521776" y="3493564"/>
            <a:ext cx="1754297" cy="1410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9793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ekstas ir paveikslėlis 2">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4517136" y="0"/>
            <a:ext cx="7674864" cy="6858000"/>
          </a:xfrm>
        </p:spPr>
        <p:txBody>
          <a:bodyPr/>
          <a:lstStyle/>
          <a:p>
            <a:endParaRPr lang="en-US"/>
          </a:p>
        </p:txBody>
      </p:sp>
      <p:sp>
        <p:nvSpPr>
          <p:cNvPr id="2" name="Title 1"/>
          <p:cNvSpPr>
            <a:spLocks noGrp="1"/>
          </p:cNvSpPr>
          <p:nvPr>
            <p:ph type="title"/>
          </p:nvPr>
        </p:nvSpPr>
        <p:spPr>
          <a:xfrm>
            <a:off x="417576" y="1314510"/>
            <a:ext cx="3576408" cy="1405621"/>
          </a:xfrm>
        </p:spPr>
        <p:txBody>
          <a:bodyPr/>
          <a:lstStyle/>
          <a:p>
            <a:r>
              <a:rPr lang="en-US" dirty="0" smtClean="0"/>
              <a:t>Click to edit Master title style</a:t>
            </a:r>
            <a:endParaRPr lang="en-US" dirty="0"/>
          </a:p>
        </p:txBody>
      </p:sp>
      <p:sp>
        <p:nvSpPr>
          <p:cNvPr id="11" name="Text Placeholder 10"/>
          <p:cNvSpPr>
            <a:spLocks noGrp="1"/>
          </p:cNvSpPr>
          <p:nvPr>
            <p:ph type="body" sz="quarter" idx="14"/>
          </p:nvPr>
        </p:nvSpPr>
        <p:spPr>
          <a:xfrm>
            <a:off x="435864" y="3267940"/>
            <a:ext cx="3576408" cy="3144444"/>
          </a:xfrm>
        </p:spPr>
        <p:txBody>
          <a:bodyPr/>
          <a:lstStyle/>
          <a:p>
            <a:pPr lvl="0"/>
            <a:r>
              <a:rPr lang="en-US" smtClean="0"/>
              <a:t>Click to edit Master text styles</a:t>
            </a:r>
          </a:p>
        </p:txBody>
      </p:sp>
    </p:spTree>
    <p:extLst>
      <p:ext uri="{BB962C8B-B14F-4D97-AF65-F5344CB8AC3E}">
        <p14:creationId xmlns:p14="http://schemas.microsoft.com/office/powerpoint/2010/main" val="1692359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itata 1">
    <p:spTree>
      <p:nvGrpSpPr>
        <p:cNvPr id="1" name=""/>
        <p:cNvGrpSpPr/>
        <p:nvPr/>
      </p:nvGrpSpPr>
      <p:grpSpPr>
        <a:xfrm>
          <a:off x="0" y="0"/>
          <a:ext cx="0" cy="0"/>
          <a:chOff x="0" y="0"/>
          <a:chExt cx="0" cy="0"/>
        </a:xfrm>
      </p:grpSpPr>
      <p:sp>
        <p:nvSpPr>
          <p:cNvPr id="5" name="Title 1"/>
          <p:cNvSpPr>
            <a:spLocks noGrp="1"/>
          </p:cNvSpPr>
          <p:nvPr>
            <p:ph type="title"/>
          </p:nvPr>
        </p:nvSpPr>
        <p:spPr>
          <a:xfrm>
            <a:off x="756227" y="755793"/>
            <a:ext cx="5332846" cy="3761509"/>
          </a:xfrm>
        </p:spPr>
        <p:txBody>
          <a:bodyPr/>
          <a:lstStyle/>
          <a:p>
            <a:r>
              <a:rPr lang="en-US" smtClean="0"/>
              <a:t>Click to edit Master title style</a:t>
            </a:r>
            <a:endParaRPr lang="en-US"/>
          </a:p>
        </p:txBody>
      </p:sp>
      <p:sp>
        <p:nvSpPr>
          <p:cNvPr id="7" name="Text Placeholder 8"/>
          <p:cNvSpPr>
            <a:spLocks noGrp="1"/>
          </p:cNvSpPr>
          <p:nvPr>
            <p:ph type="body" sz="quarter" idx="13"/>
          </p:nvPr>
        </p:nvSpPr>
        <p:spPr>
          <a:xfrm>
            <a:off x="6490277" y="2636548"/>
            <a:ext cx="4918075" cy="3574618"/>
          </a:xfrm>
        </p:spPr>
        <p:txBody>
          <a:bodyPr/>
          <a:lstStyle/>
          <a:p>
            <a:pPr lvl="0"/>
            <a:r>
              <a:rPr lang="en-US" dirty="0" smtClean="0"/>
              <a:t>Click to edit Master text styles</a:t>
            </a:r>
          </a:p>
        </p:txBody>
      </p:sp>
    </p:spTree>
    <p:extLst>
      <p:ext uri="{BB962C8B-B14F-4D97-AF65-F5344CB8AC3E}">
        <p14:creationId xmlns:p14="http://schemas.microsoft.com/office/powerpoint/2010/main" val="14441136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itata 2">
    <p:spTree>
      <p:nvGrpSpPr>
        <p:cNvPr id="1" name=""/>
        <p:cNvGrpSpPr/>
        <p:nvPr/>
      </p:nvGrpSpPr>
      <p:grpSpPr>
        <a:xfrm>
          <a:off x="0" y="0"/>
          <a:ext cx="0" cy="0"/>
          <a:chOff x="0" y="0"/>
          <a:chExt cx="0" cy="0"/>
        </a:xfrm>
      </p:grpSpPr>
      <p:sp>
        <p:nvSpPr>
          <p:cNvPr id="2" name="Title 1"/>
          <p:cNvSpPr>
            <a:spLocks noGrp="1"/>
          </p:cNvSpPr>
          <p:nvPr>
            <p:ph type="title"/>
          </p:nvPr>
        </p:nvSpPr>
        <p:spPr>
          <a:xfrm>
            <a:off x="1936750" y="2093595"/>
            <a:ext cx="8318500" cy="2707005"/>
          </a:xfrm>
        </p:spPr>
        <p:txBody>
          <a:bodyPr anchor="ctr"/>
          <a:lstStyle>
            <a:lvl1pPr algn="ctr">
              <a:defRPr/>
            </a:lvl1pPr>
          </a:lstStyle>
          <a:p>
            <a:r>
              <a:rPr lang="en-US" dirty="0" smtClean="0"/>
              <a:t>Click to edit Master title style</a:t>
            </a:r>
            <a:endParaRPr lang="en-US" dirty="0"/>
          </a:p>
        </p:txBody>
      </p:sp>
      <p:sp>
        <p:nvSpPr>
          <p:cNvPr id="8" name="Rectangle 7"/>
          <p:cNvSpPr/>
          <p:nvPr userDrawn="1"/>
        </p:nvSpPr>
        <p:spPr>
          <a:xfrm>
            <a:off x="0" y="0"/>
            <a:ext cx="3035300" cy="934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1104275" y="1724494"/>
            <a:ext cx="1692421" cy="1410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9409039" y="5038690"/>
            <a:ext cx="1692421" cy="1410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92798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aveiksllis ir 3 stulpeliai">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838201" y="3075709"/>
            <a:ext cx="3193472" cy="3075854"/>
          </a:xfrm>
        </p:spPr>
        <p:txBody>
          <a:bodyPr/>
          <a:lstStyle/>
          <a:p>
            <a:pPr lvl="0"/>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p:txBody>
      </p:sp>
      <p:sp>
        <p:nvSpPr>
          <p:cNvPr id="5" name="Text Placeholder 6"/>
          <p:cNvSpPr>
            <a:spLocks noGrp="1"/>
          </p:cNvSpPr>
          <p:nvPr>
            <p:ph type="body" sz="quarter" idx="11"/>
          </p:nvPr>
        </p:nvSpPr>
        <p:spPr>
          <a:xfrm>
            <a:off x="4499264" y="3075709"/>
            <a:ext cx="3193472" cy="3075854"/>
          </a:xfrm>
        </p:spPr>
        <p:txBody>
          <a:bodyPr/>
          <a:lstStyle/>
          <a:p>
            <a:pPr lvl="0"/>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p:txBody>
      </p:sp>
      <p:sp>
        <p:nvSpPr>
          <p:cNvPr id="6" name="Text Placeholder 6"/>
          <p:cNvSpPr>
            <a:spLocks noGrp="1"/>
          </p:cNvSpPr>
          <p:nvPr>
            <p:ph type="body" sz="quarter" idx="12"/>
          </p:nvPr>
        </p:nvSpPr>
        <p:spPr>
          <a:xfrm>
            <a:off x="8160327" y="3075709"/>
            <a:ext cx="3193472" cy="3075854"/>
          </a:xfrm>
        </p:spPr>
        <p:txBody>
          <a:bodyPr/>
          <a:lstStyle/>
          <a:p>
            <a:pPr lvl="0"/>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p:txBody>
      </p:sp>
      <p:sp>
        <p:nvSpPr>
          <p:cNvPr id="9" name="Rectangle 8"/>
          <p:cNvSpPr/>
          <p:nvPr userDrawn="1"/>
        </p:nvSpPr>
        <p:spPr>
          <a:xfrm>
            <a:off x="661924" y="2773099"/>
            <a:ext cx="425364" cy="115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4302204" y="2773099"/>
            <a:ext cx="425364" cy="115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7963267" y="2773099"/>
            <a:ext cx="425364" cy="115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p:cNvSpPr>
            <a:spLocks noGrp="1"/>
          </p:cNvSpPr>
          <p:nvPr>
            <p:ph type="pic" sz="quarter" idx="13"/>
          </p:nvPr>
        </p:nvSpPr>
        <p:spPr>
          <a:xfrm>
            <a:off x="0" y="0"/>
            <a:ext cx="12192000" cy="2276475"/>
          </a:xfrm>
        </p:spPr>
        <p:txBody>
          <a:bodyPr/>
          <a:lstStyle/>
          <a:p>
            <a:endParaRPr lang="en-US"/>
          </a:p>
        </p:txBody>
      </p:sp>
    </p:spTree>
    <p:extLst>
      <p:ext uri="{BB962C8B-B14F-4D97-AF65-F5344CB8AC3E}">
        <p14:creationId xmlns:p14="http://schemas.microsoft.com/office/powerpoint/2010/main" val="8478144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ys stulpeliai">
    <p:spTree>
      <p:nvGrpSpPr>
        <p:cNvPr id="1" name=""/>
        <p:cNvGrpSpPr/>
        <p:nvPr/>
      </p:nvGrpSpPr>
      <p:grpSpPr>
        <a:xfrm>
          <a:off x="0" y="0"/>
          <a:ext cx="0" cy="0"/>
          <a:chOff x="0" y="0"/>
          <a:chExt cx="0" cy="0"/>
        </a:xfrm>
      </p:grpSpPr>
      <p:sp>
        <p:nvSpPr>
          <p:cNvPr id="6" name="Text Placeholder 6"/>
          <p:cNvSpPr>
            <a:spLocks noGrp="1"/>
          </p:cNvSpPr>
          <p:nvPr>
            <p:ph type="body" sz="quarter" idx="13"/>
          </p:nvPr>
        </p:nvSpPr>
        <p:spPr>
          <a:xfrm>
            <a:off x="838201" y="1773528"/>
            <a:ext cx="3193472" cy="4323629"/>
          </a:xfrm>
        </p:spPr>
        <p:txBody>
          <a:bodyPr/>
          <a:lstStyle/>
          <a:p>
            <a:pPr lvl="0"/>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p:txBody>
      </p:sp>
      <p:sp>
        <p:nvSpPr>
          <p:cNvPr id="7" name="Text Placeholder 6"/>
          <p:cNvSpPr>
            <a:spLocks noGrp="1"/>
          </p:cNvSpPr>
          <p:nvPr>
            <p:ph type="body" sz="quarter" idx="14"/>
          </p:nvPr>
        </p:nvSpPr>
        <p:spPr>
          <a:xfrm>
            <a:off x="4499264" y="1773528"/>
            <a:ext cx="3193472" cy="4323629"/>
          </a:xfrm>
        </p:spPr>
        <p:txBody>
          <a:bodyPr/>
          <a:lstStyle/>
          <a:p>
            <a:pPr lvl="0"/>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p:txBody>
      </p:sp>
      <p:sp>
        <p:nvSpPr>
          <p:cNvPr id="8" name="Text Placeholder 6"/>
          <p:cNvSpPr>
            <a:spLocks noGrp="1"/>
          </p:cNvSpPr>
          <p:nvPr>
            <p:ph type="body" sz="quarter" idx="15"/>
          </p:nvPr>
        </p:nvSpPr>
        <p:spPr>
          <a:xfrm>
            <a:off x="8160327" y="1773528"/>
            <a:ext cx="3193472" cy="4323629"/>
          </a:xfrm>
        </p:spPr>
        <p:txBody>
          <a:bodyPr/>
          <a:lstStyle/>
          <a:p>
            <a:pPr lvl="0"/>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p:txBody>
      </p:sp>
      <p:sp>
        <p:nvSpPr>
          <p:cNvPr id="9" name="Rectangle 8"/>
          <p:cNvSpPr/>
          <p:nvPr userDrawn="1"/>
        </p:nvSpPr>
        <p:spPr>
          <a:xfrm>
            <a:off x="646302" y="1470919"/>
            <a:ext cx="425364" cy="115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4286582" y="1470919"/>
            <a:ext cx="425364" cy="115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7947645" y="1470919"/>
            <a:ext cx="425364" cy="115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0" y="0"/>
            <a:ext cx="3271520" cy="853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4412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punktai">
    <p:spTree>
      <p:nvGrpSpPr>
        <p:cNvPr id="1" name=""/>
        <p:cNvGrpSpPr/>
        <p:nvPr/>
      </p:nvGrpSpPr>
      <p:grpSpPr>
        <a:xfrm>
          <a:off x="0" y="0"/>
          <a:ext cx="0" cy="0"/>
          <a:chOff x="0" y="0"/>
          <a:chExt cx="0" cy="0"/>
        </a:xfrm>
      </p:grpSpPr>
      <p:sp>
        <p:nvSpPr>
          <p:cNvPr id="6" name="Text Placeholder 6"/>
          <p:cNvSpPr>
            <a:spLocks noGrp="1"/>
          </p:cNvSpPr>
          <p:nvPr>
            <p:ph type="body" sz="quarter" idx="13"/>
          </p:nvPr>
        </p:nvSpPr>
        <p:spPr>
          <a:xfrm>
            <a:off x="1004460" y="1907453"/>
            <a:ext cx="4396739" cy="1740450"/>
          </a:xfrm>
        </p:spPr>
        <p:txBody>
          <a:bodyPr/>
          <a:lstStyle/>
          <a:p>
            <a:pPr lvl="0"/>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p:txBody>
      </p:sp>
      <p:sp>
        <p:nvSpPr>
          <p:cNvPr id="9" name="Rectangle 8"/>
          <p:cNvSpPr/>
          <p:nvPr userDrawn="1"/>
        </p:nvSpPr>
        <p:spPr>
          <a:xfrm>
            <a:off x="791778" y="1604843"/>
            <a:ext cx="425364" cy="115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6"/>
          <p:cNvSpPr>
            <a:spLocks noGrp="1"/>
          </p:cNvSpPr>
          <p:nvPr>
            <p:ph type="body" sz="quarter" idx="14"/>
          </p:nvPr>
        </p:nvSpPr>
        <p:spPr>
          <a:xfrm>
            <a:off x="1004460" y="4284893"/>
            <a:ext cx="4396739" cy="1740450"/>
          </a:xfrm>
        </p:spPr>
        <p:txBody>
          <a:bodyPr/>
          <a:lstStyle/>
          <a:p>
            <a:pPr lvl="0"/>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p:txBody>
      </p:sp>
      <p:sp>
        <p:nvSpPr>
          <p:cNvPr id="13" name="Rectangle 12"/>
          <p:cNvSpPr/>
          <p:nvPr userDrawn="1"/>
        </p:nvSpPr>
        <p:spPr>
          <a:xfrm>
            <a:off x="791778" y="3982283"/>
            <a:ext cx="425364" cy="115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6"/>
          <p:cNvSpPr>
            <a:spLocks noGrp="1"/>
          </p:cNvSpPr>
          <p:nvPr>
            <p:ph type="body" sz="quarter" idx="15"/>
          </p:nvPr>
        </p:nvSpPr>
        <p:spPr>
          <a:xfrm>
            <a:off x="6889750" y="1907453"/>
            <a:ext cx="4396739" cy="1740450"/>
          </a:xfrm>
        </p:spPr>
        <p:txBody>
          <a:bodyPr/>
          <a:lstStyle/>
          <a:p>
            <a:pPr lvl="0"/>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p:txBody>
      </p:sp>
      <p:sp>
        <p:nvSpPr>
          <p:cNvPr id="15" name="Rectangle 14"/>
          <p:cNvSpPr/>
          <p:nvPr userDrawn="1"/>
        </p:nvSpPr>
        <p:spPr>
          <a:xfrm>
            <a:off x="6677068" y="1604843"/>
            <a:ext cx="425364" cy="115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6"/>
          <p:cNvSpPr>
            <a:spLocks noGrp="1"/>
          </p:cNvSpPr>
          <p:nvPr>
            <p:ph type="body" sz="quarter" idx="16"/>
          </p:nvPr>
        </p:nvSpPr>
        <p:spPr>
          <a:xfrm>
            <a:off x="6889750" y="4284893"/>
            <a:ext cx="4396739" cy="1740450"/>
          </a:xfrm>
        </p:spPr>
        <p:txBody>
          <a:bodyPr/>
          <a:lstStyle/>
          <a:p>
            <a:pPr lvl="0"/>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p:txBody>
      </p:sp>
      <p:sp>
        <p:nvSpPr>
          <p:cNvPr id="17" name="Rectangle 16"/>
          <p:cNvSpPr/>
          <p:nvPr userDrawn="1"/>
        </p:nvSpPr>
        <p:spPr>
          <a:xfrm>
            <a:off x="6677068" y="3982283"/>
            <a:ext cx="425364" cy="115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03205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afik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hart Placeholder 3"/>
          <p:cNvSpPr>
            <a:spLocks noGrp="1"/>
          </p:cNvSpPr>
          <p:nvPr>
            <p:ph type="chart" sz="quarter" idx="10"/>
          </p:nvPr>
        </p:nvSpPr>
        <p:spPr>
          <a:xfrm>
            <a:off x="838200" y="2156460"/>
            <a:ext cx="5010150" cy="3956050"/>
          </a:xfrm>
        </p:spPr>
        <p:txBody>
          <a:bodyPr/>
          <a:lstStyle/>
          <a:p>
            <a:endParaRPr lang="en-US"/>
          </a:p>
        </p:txBody>
      </p:sp>
      <p:sp>
        <p:nvSpPr>
          <p:cNvPr id="5" name="Chart Placeholder 3"/>
          <p:cNvSpPr>
            <a:spLocks noGrp="1"/>
          </p:cNvSpPr>
          <p:nvPr>
            <p:ph type="chart" sz="quarter" idx="11"/>
          </p:nvPr>
        </p:nvSpPr>
        <p:spPr>
          <a:xfrm>
            <a:off x="6172511" y="2156460"/>
            <a:ext cx="5010150" cy="3956050"/>
          </a:xfrm>
        </p:spPr>
        <p:txBody>
          <a:bodyPr/>
          <a:lstStyle/>
          <a:p>
            <a:endParaRPr lang="en-US"/>
          </a:p>
        </p:txBody>
      </p:sp>
    </p:spTree>
    <p:extLst>
      <p:ext uri="{BB962C8B-B14F-4D97-AF65-F5344CB8AC3E}">
        <p14:creationId xmlns:p14="http://schemas.microsoft.com/office/powerpoint/2010/main" val="207272663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fikas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Chart Placeholder 5"/>
          <p:cNvSpPr>
            <a:spLocks noGrp="1"/>
          </p:cNvSpPr>
          <p:nvPr>
            <p:ph type="chart" sz="quarter" idx="10"/>
          </p:nvPr>
        </p:nvSpPr>
        <p:spPr>
          <a:xfrm>
            <a:off x="838200" y="2156460"/>
            <a:ext cx="9561513" cy="4019550"/>
          </a:xfrm>
        </p:spPr>
        <p:txBody>
          <a:bodyPr/>
          <a:lstStyle/>
          <a:p>
            <a:endParaRPr lang="en-US"/>
          </a:p>
        </p:txBody>
      </p:sp>
    </p:spTree>
    <p:extLst>
      <p:ext uri="{BB962C8B-B14F-4D97-AF65-F5344CB8AC3E}">
        <p14:creationId xmlns:p14="http://schemas.microsoft.com/office/powerpoint/2010/main" val="185068009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truktūr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Click to edit Master title style</a:t>
            </a:r>
            <a:endParaRPr lang="en-US"/>
          </a:p>
        </p:txBody>
      </p:sp>
      <p:sp>
        <p:nvSpPr>
          <p:cNvPr id="4" name="SmartArt Placeholder 3"/>
          <p:cNvSpPr>
            <a:spLocks noGrp="1"/>
          </p:cNvSpPr>
          <p:nvPr>
            <p:ph type="dgm" sz="quarter" idx="10"/>
          </p:nvPr>
        </p:nvSpPr>
        <p:spPr>
          <a:xfrm>
            <a:off x="838200" y="2041525"/>
            <a:ext cx="8929255" cy="4221163"/>
          </a:xfrm>
        </p:spPr>
        <p:txBody>
          <a:bodyPr/>
          <a:lstStyle/>
          <a:p>
            <a:endParaRPr lang="en-US"/>
          </a:p>
        </p:txBody>
      </p:sp>
    </p:spTree>
    <p:extLst>
      <p:ext uri="{BB962C8B-B14F-4D97-AF65-F5344CB8AC3E}">
        <p14:creationId xmlns:p14="http://schemas.microsoft.com/office/powerpoint/2010/main" val="14388218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entel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Click to edit Master title style</a:t>
            </a:r>
            <a:endParaRPr lang="en-US"/>
          </a:p>
        </p:txBody>
      </p:sp>
      <p:sp>
        <p:nvSpPr>
          <p:cNvPr id="6" name="Table Placeholder 5"/>
          <p:cNvSpPr>
            <a:spLocks noGrp="1"/>
          </p:cNvSpPr>
          <p:nvPr>
            <p:ph type="tbl" sz="quarter" idx="10"/>
          </p:nvPr>
        </p:nvSpPr>
        <p:spPr>
          <a:xfrm>
            <a:off x="838200" y="2041525"/>
            <a:ext cx="8929688" cy="4110038"/>
          </a:xfrm>
        </p:spPr>
        <p:txBody>
          <a:bodyPr/>
          <a:lstStyle/>
          <a:p>
            <a:endParaRPr lang="en-US"/>
          </a:p>
        </p:txBody>
      </p:sp>
    </p:spTree>
    <p:extLst>
      <p:ext uri="{BB962C8B-B14F-4D97-AF65-F5344CB8AC3E}">
        <p14:creationId xmlns:p14="http://schemas.microsoft.com/office/powerpoint/2010/main" val="1613774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ulinė skaidrė 2">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6458527" y="3102776"/>
            <a:ext cx="5396345" cy="3481198"/>
          </a:xfrm>
        </p:spPr>
        <p:txBody>
          <a:bodyPr anchor="t">
            <a:normAutofit/>
          </a:bodyPr>
          <a:lstStyle>
            <a:lvl1pPr algn="l">
              <a:defRPr sz="5400"/>
            </a:lvl1pPr>
          </a:lstStyle>
          <a:p>
            <a:r>
              <a:rPr lang="en-US" dirty="0" smtClean="0"/>
              <a:t>CLICK TO EDIT MASTER TITLE STYLE</a:t>
            </a:r>
            <a:endParaRPr lang="en-US" dirty="0"/>
          </a:p>
        </p:txBody>
      </p:sp>
      <p:sp>
        <p:nvSpPr>
          <p:cNvPr id="7" name="Rectangle 6"/>
          <p:cNvSpPr/>
          <p:nvPr userDrawn="1"/>
        </p:nvSpPr>
        <p:spPr>
          <a:xfrm>
            <a:off x="5946098" y="2667741"/>
            <a:ext cx="1754297" cy="1410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a:stretch>
            <a:fillRect/>
          </a:stretch>
        </p:blipFill>
        <p:spPr>
          <a:xfrm>
            <a:off x="509016" y="459481"/>
            <a:ext cx="3647137" cy="1365515"/>
          </a:xfrm>
          <a:prstGeom prst="rect">
            <a:avLst/>
          </a:prstGeom>
        </p:spPr>
      </p:pic>
    </p:spTree>
    <p:extLst>
      <p:ext uri="{BB962C8B-B14F-4D97-AF65-F5344CB8AC3E}">
        <p14:creationId xmlns:p14="http://schemas.microsoft.com/office/powerpoint/2010/main" val="2085348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Paveikslėlis">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0" y="0"/>
            <a:ext cx="12192000" cy="6858000"/>
          </a:xfrm>
        </p:spPr>
        <p:txBody>
          <a:bodyPr/>
          <a:lstStyle/>
          <a:p>
            <a:endParaRPr lang="en-US"/>
          </a:p>
        </p:txBody>
      </p:sp>
    </p:spTree>
    <p:extLst>
      <p:ext uri="{BB962C8B-B14F-4D97-AF65-F5344CB8AC3E}">
        <p14:creationId xmlns:p14="http://schemas.microsoft.com/office/powerpoint/2010/main" val="3574329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Paveikslėlių koliažas">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6096000" cy="6850063"/>
          </a:xfrm>
        </p:spPr>
        <p:txBody>
          <a:bodyPr/>
          <a:lstStyle/>
          <a:p>
            <a:endParaRPr lang="en-US"/>
          </a:p>
        </p:txBody>
      </p:sp>
      <p:sp>
        <p:nvSpPr>
          <p:cNvPr id="9" name="Picture Placeholder 8"/>
          <p:cNvSpPr>
            <a:spLocks noGrp="1"/>
          </p:cNvSpPr>
          <p:nvPr>
            <p:ph type="pic" sz="quarter" idx="11"/>
          </p:nvPr>
        </p:nvSpPr>
        <p:spPr>
          <a:xfrm>
            <a:off x="6096000" y="2276475"/>
            <a:ext cx="6096000" cy="4573588"/>
          </a:xfrm>
        </p:spPr>
        <p:txBody>
          <a:bodyPr/>
          <a:lstStyle/>
          <a:p>
            <a:endParaRPr lang="en-US"/>
          </a:p>
        </p:txBody>
      </p:sp>
      <p:sp>
        <p:nvSpPr>
          <p:cNvPr id="11" name="Picture Placeholder 10"/>
          <p:cNvSpPr>
            <a:spLocks noGrp="1"/>
          </p:cNvSpPr>
          <p:nvPr>
            <p:ph type="pic" sz="quarter" idx="12"/>
          </p:nvPr>
        </p:nvSpPr>
        <p:spPr>
          <a:xfrm>
            <a:off x="6096000" y="0"/>
            <a:ext cx="6096000" cy="2276475"/>
          </a:xfrm>
        </p:spPr>
        <p:txBody>
          <a:bodyPr/>
          <a:lstStyle/>
          <a:p>
            <a:endParaRPr lang="en-US"/>
          </a:p>
        </p:txBody>
      </p:sp>
    </p:spTree>
    <p:extLst>
      <p:ext uri="{BB962C8B-B14F-4D97-AF65-F5344CB8AC3E}">
        <p14:creationId xmlns:p14="http://schemas.microsoft.com/office/powerpoint/2010/main" val="18841472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Mišraus turinio koliažas">
    <p:spTree>
      <p:nvGrpSpPr>
        <p:cNvPr id="1" name=""/>
        <p:cNvGrpSpPr/>
        <p:nvPr/>
      </p:nvGrpSpPr>
      <p:grpSpPr>
        <a:xfrm>
          <a:off x="0" y="0"/>
          <a:ext cx="0" cy="0"/>
          <a:chOff x="0" y="0"/>
          <a:chExt cx="0" cy="0"/>
        </a:xfrm>
      </p:grpSpPr>
      <p:sp>
        <p:nvSpPr>
          <p:cNvPr id="6" name="Picture Placeholder 6"/>
          <p:cNvSpPr>
            <a:spLocks noGrp="1"/>
          </p:cNvSpPr>
          <p:nvPr>
            <p:ph type="pic" sz="quarter" idx="10"/>
          </p:nvPr>
        </p:nvSpPr>
        <p:spPr>
          <a:xfrm>
            <a:off x="0" y="0"/>
            <a:ext cx="6096000" cy="6850063"/>
          </a:xfrm>
        </p:spPr>
        <p:txBody>
          <a:bodyPr/>
          <a:lstStyle/>
          <a:p>
            <a:endParaRPr lang="en-US"/>
          </a:p>
        </p:txBody>
      </p:sp>
      <p:sp>
        <p:nvSpPr>
          <p:cNvPr id="7" name="Picture Placeholder 8"/>
          <p:cNvSpPr>
            <a:spLocks noGrp="1"/>
          </p:cNvSpPr>
          <p:nvPr>
            <p:ph type="pic" sz="quarter" idx="11"/>
          </p:nvPr>
        </p:nvSpPr>
        <p:spPr>
          <a:xfrm>
            <a:off x="6096000" y="2276475"/>
            <a:ext cx="6096000" cy="4573588"/>
          </a:xfrm>
        </p:spPr>
        <p:txBody>
          <a:bodyPr/>
          <a:lstStyle/>
          <a:p>
            <a:endParaRPr lang="en-US"/>
          </a:p>
        </p:txBody>
      </p:sp>
      <p:sp>
        <p:nvSpPr>
          <p:cNvPr id="10" name="Text Placeholder 9"/>
          <p:cNvSpPr>
            <a:spLocks noGrp="1"/>
          </p:cNvSpPr>
          <p:nvPr>
            <p:ph type="body" sz="quarter" idx="12"/>
          </p:nvPr>
        </p:nvSpPr>
        <p:spPr>
          <a:xfrm>
            <a:off x="6423660" y="320041"/>
            <a:ext cx="5394960" cy="1691640"/>
          </a:xfrm>
        </p:spPr>
        <p:txBody>
          <a:bodyPr/>
          <a:lstStyle/>
          <a:p>
            <a:pPr lvl="0"/>
            <a:r>
              <a:rPr lang="en-US" dirty="0" smtClean="0"/>
              <a:t>Click to edit Master text styles</a:t>
            </a:r>
          </a:p>
        </p:txBody>
      </p:sp>
    </p:spTree>
    <p:extLst>
      <p:ext uri="{BB962C8B-B14F-4D97-AF65-F5344CB8AC3E}">
        <p14:creationId xmlns:p14="http://schemas.microsoft.com/office/powerpoint/2010/main" val="13172287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Kontaktai">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496455" y="599440"/>
            <a:ext cx="3103721" cy="1162056"/>
          </a:xfrm>
          <a:prstGeom prst="rect">
            <a:avLst/>
          </a:prstGeom>
        </p:spPr>
      </p:pic>
      <p:sp>
        <p:nvSpPr>
          <p:cNvPr id="8" name="Text Placeholder 7"/>
          <p:cNvSpPr>
            <a:spLocks noGrp="1"/>
          </p:cNvSpPr>
          <p:nvPr>
            <p:ph type="body" sz="quarter" idx="10"/>
          </p:nvPr>
        </p:nvSpPr>
        <p:spPr>
          <a:xfrm>
            <a:off x="6389255" y="4279271"/>
            <a:ext cx="5394325" cy="2033905"/>
          </a:xfrm>
        </p:spPr>
        <p:txBody>
          <a:bodyPr/>
          <a:lstStyle/>
          <a:p>
            <a:pPr lvl="0"/>
            <a:r>
              <a:rPr lang="en-US" dirty="0" smtClean="0"/>
              <a:t>Click to edit Master text styles</a:t>
            </a:r>
          </a:p>
        </p:txBody>
      </p:sp>
      <p:sp>
        <p:nvSpPr>
          <p:cNvPr id="10" name="Title 1"/>
          <p:cNvSpPr>
            <a:spLocks noGrp="1"/>
          </p:cNvSpPr>
          <p:nvPr>
            <p:ph type="ctrTitle" hasCustomPrompt="1"/>
          </p:nvPr>
        </p:nvSpPr>
        <p:spPr>
          <a:xfrm>
            <a:off x="6389255" y="3221287"/>
            <a:ext cx="5396345" cy="833120"/>
          </a:xfrm>
        </p:spPr>
        <p:txBody>
          <a:bodyPr anchor="b">
            <a:normAutofit/>
          </a:bodyPr>
          <a:lstStyle>
            <a:lvl1pPr algn="l">
              <a:defRPr sz="5400"/>
            </a:lvl1pPr>
          </a:lstStyle>
          <a:p>
            <a:r>
              <a:rPr lang="en-US" dirty="0" smtClean="0"/>
              <a:t>PAVADINIMAS</a:t>
            </a:r>
            <a:endParaRPr lang="en-US" dirty="0"/>
          </a:p>
        </p:txBody>
      </p:sp>
      <p:sp>
        <p:nvSpPr>
          <p:cNvPr id="12" name="Rectangle 11"/>
          <p:cNvSpPr/>
          <p:nvPr userDrawn="1"/>
        </p:nvSpPr>
        <p:spPr>
          <a:xfrm>
            <a:off x="5849598" y="2855328"/>
            <a:ext cx="1692421" cy="1410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2608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ulinė skaidrė">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483671" y="449990"/>
            <a:ext cx="3672482" cy="1375005"/>
          </a:xfrm>
          <a:prstGeom prst="rect">
            <a:avLst/>
          </a:prstGeom>
        </p:spPr>
      </p:pic>
      <p:sp>
        <p:nvSpPr>
          <p:cNvPr id="2" name="Title 1"/>
          <p:cNvSpPr>
            <a:spLocks noGrp="1"/>
          </p:cNvSpPr>
          <p:nvPr>
            <p:ph type="ctrTitle" hasCustomPrompt="1"/>
          </p:nvPr>
        </p:nvSpPr>
        <p:spPr>
          <a:xfrm>
            <a:off x="3035300" y="4043088"/>
            <a:ext cx="8560955" cy="2305050"/>
          </a:xfrm>
        </p:spPr>
        <p:txBody>
          <a:bodyPr anchor="t">
            <a:normAutofit/>
          </a:bodyPr>
          <a:lstStyle>
            <a:lvl1pPr algn="l">
              <a:defRPr sz="5400"/>
            </a:lvl1pPr>
          </a:lstStyle>
          <a:p>
            <a:r>
              <a:rPr lang="en-US" dirty="0" smtClean="0"/>
              <a:t>CLICK TO EDIT MASTER TITLE STYLE</a:t>
            </a:r>
            <a:endParaRPr lang="en-US" dirty="0"/>
          </a:p>
        </p:txBody>
      </p:sp>
      <p:sp>
        <p:nvSpPr>
          <p:cNvPr id="7" name="Rectangle 6"/>
          <p:cNvSpPr/>
          <p:nvPr userDrawn="1"/>
        </p:nvSpPr>
        <p:spPr>
          <a:xfrm>
            <a:off x="2521776" y="3493564"/>
            <a:ext cx="1754297" cy="1410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39466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ulinė skaidrė 2">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483671" y="449990"/>
            <a:ext cx="3672482" cy="1375005"/>
          </a:xfrm>
          <a:prstGeom prst="rect">
            <a:avLst/>
          </a:prstGeom>
        </p:spPr>
      </p:pic>
      <p:sp>
        <p:nvSpPr>
          <p:cNvPr id="6" name="Title 1"/>
          <p:cNvSpPr>
            <a:spLocks noGrp="1"/>
          </p:cNvSpPr>
          <p:nvPr>
            <p:ph type="ctrTitle" hasCustomPrompt="1"/>
          </p:nvPr>
        </p:nvSpPr>
        <p:spPr>
          <a:xfrm>
            <a:off x="6458527" y="3102776"/>
            <a:ext cx="5396345" cy="3481198"/>
          </a:xfrm>
        </p:spPr>
        <p:txBody>
          <a:bodyPr anchor="t">
            <a:normAutofit/>
          </a:bodyPr>
          <a:lstStyle>
            <a:lvl1pPr algn="l">
              <a:defRPr sz="5400"/>
            </a:lvl1pPr>
          </a:lstStyle>
          <a:p>
            <a:r>
              <a:rPr lang="en-US" dirty="0" smtClean="0"/>
              <a:t>CLICK TO EDIT MASTER TITLE STYLE</a:t>
            </a:r>
            <a:endParaRPr lang="en-US" dirty="0"/>
          </a:p>
        </p:txBody>
      </p:sp>
      <p:sp>
        <p:nvSpPr>
          <p:cNvPr id="7" name="Rectangle 6"/>
          <p:cNvSpPr/>
          <p:nvPr userDrawn="1"/>
        </p:nvSpPr>
        <p:spPr>
          <a:xfrm>
            <a:off x="5946098" y="2667741"/>
            <a:ext cx="1754297" cy="1410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99470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ulinė skaidrė 3">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6796736" y="586111"/>
            <a:ext cx="2967867" cy="1111192"/>
          </a:xfrm>
          <a:prstGeom prst="rect">
            <a:avLst/>
          </a:prstGeom>
        </p:spPr>
      </p:pic>
      <p:sp>
        <p:nvSpPr>
          <p:cNvPr id="6" name="Title 1"/>
          <p:cNvSpPr>
            <a:spLocks noGrp="1"/>
          </p:cNvSpPr>
          <p:nvPr>
            <p:ph type="ctrTitle" hasCustomPrompt="1"/>
          </p:nvPr>
        </p:nvSpPr>
        <p:spPr>
          <a:xfrm>
            <a:off x="6458528" y="3338945"/>
            <a:ext cx="5396345" cy="3186462"/>
          </a:xfrm>
        </p:spPr>
        <p:txBody>
          <a:bodyPr anchor="t">
            <a:normAutofit/>
          </a:bodyPr>
          <a:lstStyle>
            <a:lvl1pPr algn="l">
              <a:defRPr sz="5400"/>
            </a:lvl1pPr>
          </a:lstStyle>
          <a:p>
            <a:r>
              <a:rPr lang="en-US" dirty="0" smtClean="0"/>
              <a:t>CLICK TO EDIT MASTER TITLE STYLE</a:t>
            </a:r>
            <a:endParaRPr lang="en-US" dirty="0"/>
          </a:p>
        </p:txBody>
      </p:sp>
      <p:sp>
        <p:nvSpPr>
          <p:cNvPr id="7" name="Rectangle 6"/>
          <p:cNvSpPr/>
          <p:nvPr userDrawn="1"/>
        </p:nvSpPr>
        <p:spPr>
          <a:xfrm>
            <a:off x="6096000" y="2869785"/>
            <a:ext cx="1410475" cy="1341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0"/>
          </p:nvPr>
        </p:nvSpPr>
        <p:spPr>
          <a:xfrm>
            <a:off x="0" y="0"/>
            <a:ext cx="6096000" cy="6858000"/>
          </a:xfrm>
        </p:spPr>
        <p:txBody>
          <a:bodyPr/>
          <a:lstStyle/>
          <a:p>
            <a:endParaRPr lang="en-US"/>
          </a:p>
        </p:txBody>
      </p:sp>
    </p:spTree>
    <p:extLst>
      <p:ext uri="{BB962C8B-B14F-4D97-AF65-F5344CB8AC3E}">
        <p14:creationId xmlns:p14="http://schemas.microsoft.com/office/powerpoint/2010/main" val="14423587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urinys">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4640580" cy="6858000"/>
          </a:xfrm>
        </p:spPr>
        <p:txBody>
          <a:bodyPr/>
          <a:lstStyle/>
          <a:p>
            <a:endParaRPr lang="en-US"/>
          </a:p>
        </p:txBody>
      </p:sp>
      <p:sp>
        <p:nvSpPr>
          <p:cNvPr id="6" name="Title 1"/>
          <p:cNvSpPr>
            <a:spLocks noGrp="1"/>
          </p:cNvSpPr>
          <p:nvPr>
            <p:ph type="title"/>
          </p:nvPr>
        </p:nvSpPr>
        <p:spPr>
          <a:xfrm>
            <a:off x="6054725" y="1889760"/>
            <a:ext cx="5483860" cy="833120"/>
          </a:xfrm>
        </p:spPr>
        <p:txBody>
          <a:bodyPr/>
          <a:lstStyle/>
          <a:p>
            <a:endParaRPr lang="en-US" dirty="0"/>
          </a:p>
        </p:txBody>
      </p:sp>
      <p:sp>
        <p:nvSpPr>
          <p:cNvPr id="8" name="Text Placeholder 8"/>
          <p:cNvSpPr>
            <a:spLocks noGrp="1"/>
          </p:cNvSpPr>
          <p:nvPr>
            <p:ph type="body" sz="quarter" idx="14"/>
          </p:nvPr>
        </p:nvSpPr>
        <p:spPr>
          <a:xfrm>
            <a:off x="6055360" y="3024493"/>
            <a:ext cx="5483225" cy="3345510"/>
          </a:xfrm>
        </p:spPr>
        <p:txBody>
          <a:bodyPr/>
          <a:lstStyle>
            <a:lvl1pPr marL="457200" marR="0" indent="-457200" algn="l" defTabSz="914400" rtl="0" eaLnBrk="1" fontAlgn="auto" latinLnBrk="0" hangingPunct="1">
              <a:lnSpc>
                <a:spcPct val="90000"/>
              </a:lnSpc>
              <a:spcBef>
                <a:spcPts val="1000"/>
              </a:spcBef>
              <a:spcAft>
                <a:spcPts val="0"/>
              </a:spcAft>
              <a:buClr>
                <a:schemeClr val="tx1"/>
              </a:buClr>
              <a:buSzPct val="108000"/>
              <a:buFont typeface="+mj-lt"/>
              <a:buAutoNum type="arabicPeriod"/>
              <a:tabLst/>
              <a:defRPr/>
            </a:lvl1pPr>
          </a:lstStyle>
          <a:p>
            <a:pPr lvl="0"/>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a:p>
            <a:pPr marL="457200" marR="0" lvl="0" indent="-457200" algn="l" defTabSz="914400" rtl="0" eaLnBrk="1" fontAlgn="auto" latinLnBrk="0" hangingPunct="1">
              <a:lnSpc>
                <a:spcPct val="90000"/>
              </a:lnSpc>
              <a:spcBef>
                <a:spcPts val="1000"/>
              </a:spcBef>
              <a:spcAft>
                <a:spcPts val="0"/>
              </a:spcAft>
              <a:buClr>
                <a:schemeClr val="tx1"/>
              </a:buClr>
              <a:buSzPct val="108000"/>
              <a:buFont typeface="+mj-lt"/>
              <a:buAutoNum type="arabicPeriod"/>
              <a:tabLst/>
              <a:defRPr/>
            </a:pPr>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a:p>
            <a:pPr marL="457200" marR="0" lvl="0" indent="-457200" algn="l" defTabSz="914400" rtl="0" eaLnBrk="1" fontAlgn="auto" latinLnBrk="0" hangingPunct="1">
              <a:lnSpc>
                <a:spcPct val="90000"/>
              </a:lnSpc>
              <a:spcBef>
                <a:spcPts val="1000"/>
              </a:spcBef>
              <a:spcAft>
                <a:spcPts val="0"/>
              </a:spcAft>
              <a:buClr>
                <a:schemeClr val="tx1"/>
              </a:buClr>
              <a:buSzPct val="108000"/>
              <a:buFont typeface="+mj-lt"/>
              <a:buAutoNum type="arabicPeriod"/>
              <a:tabLst/>
              <a:defRPr/>
            </a:pPr>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a:p>
            <a:pPr marL="457200" marR="0" lvl="0" indent="-457200" algn="l" defTabSz="914400" rtl="0" eaLnBrk="1" fontAlgn="auto" latinLnBrk="0" hangingPunct="1">
              <a:lnSpc>
                <a:spcPct val="90000"/>
              </a:lnSpc>
              <a:spcBef>
                <a:spcPts val="1000"/>
              </a:spcBef>
              <a:spcAft>
                <a:spcPts val="0"/>
              </a:spcAft>
              <a:buClr>
                <a:schemeClr val="tx1"/>
              </a:buClr>
              <a:buSzPct val="108000"/>
              <a:buFont typeface="+mj-lt"/>
              <a:buAutoNum type="arabicPeriod"/>
              <a:tabLst/>
              <a:defRPr/>
            </a:pPr>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a:p>
            <a:pPr marL="457200" marR="0" lvl="0" indent="-457200" algn="l" defTabSz="914400" rtl="0" eaLnBrk="1" fontAlgn="auto" latinLnBrk="0" hangingPunct="1">
              <a:lnSpc>
                <a:spcPct val="90000"/>
              </a:lnSpc>
              <a:spcBef>
                <a:spcPts val="1000"/>
              </a:spcBef>
              <a:spcAft>
                <a:spcPts val="0"/>
              </a:spcAft>
              <a:buClr>
                <a:schemeClr val="tx1"/>
              </a:buClr>
              <a:buSzPct val="108000"/>
              <a:buFont typeface="+mj-lt"/>
              <a:buAutoNum type="arabicPeriod"/>
              <a:tabLst/>
              <a:defRPr/>
            </a:pPr>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a:p>
            <a:pPr marL="457200" marR="0" lvl="0" indent="-457200" algn="l" defTabSz="914400" rtl="0" eaLnBrk="1" fontAlgn="auto" latinLnBrk="0" hangingPunct="1">
              <a:lnSpc>
                <a:spcPct val="90000"/>
              </a:lnSpc>
              <a:spcBef>
                <a:spcPts val="1000"/>
              </a:spcBef>
              <a:spcAft>
                <a:spcPts val="0"/>
              </a:spcAft>
              <a:buClr>
                <a:schemeClr val="tx1"/>
              </a:buClr>
              <a:buSzPct val="108000"/>
              <a:buFont typeface="+mj-lt"/>
              <a:buAutoNum type="arabicPeriod"/>
              <a:tabLst/>
              <a:defRPr/>
            </a:pPr>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a:p>
            <a:pPr marL="457200" marR="0" lvl="0" indent="-457200" algn="l" defTabSz="914400" rtl="0" eaLnBrk="1" fontAlgn="auto" latinLnBrk="0" hangingPunct="1">
              <a:lnSpc>
                <a:spcPct val="90000"/>
              </a:lnSpc>
              <a:spcBef>
                <a:spcPts val="1000"/>
              </a:spcBef>
              <a:spcAft>
                <a:spcPts val="0"/>
              </a:spcAft>
              <a:buClr>
                <a:schemeClr val="tx1"/>
              </a:buClr>
              <a:buSzPct val="108000"/>
              <a:buFont typeface="+mj-lt"/>
              <a:buAutoNum type="arabicPeriod"/>
              <a:tabLst/>
              <a:defRPr/>
            </a:pPr>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a:p>
            <a:pPr lvl="0"/>
            <a:endParaRPr lang="lt-LT" dirty="0" smtClean="0"/>
          </a:p>
          <a:p>
            <a:pPr lvl="0"/>
            <a:endParaRPr lang="lt-LT" dirty="0" smtClean="0"/>
          </a:p>
        </p:txBody>
      </p:sp>
    </p:spTree>
    <p:extLst>
      <p:ext uri="{BB962C8B-B14F-4D97-AF65-F5344CB8AC3E}">
        <p14:creationId xmlns:p14="http://schemas.microsoft.com/office/powerpoint/2010/main" val="20881847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kstas">
    <p:spTree>
      <p:nvGrpSpPr>
        <p:cNvPr id="1" name=""/>
        <p:cNvGrpSpPr/>
        <p:nvPr/>
      </p:nvGrpSpPr>
      <p:grpSpPr>
        <a:xfrm>
          <a:off x="0" y="0"/>
          <a:ext cx="0" cy="0"/>
          <a:chOff x="0" y="0"/>
          <a:chExt cx="0" cy="0"/>
        </a:xfrm>
      </p:grpSpPr>
      <p:sp>
        <p:nvSpPr>
          <p:cNvPr id="2" name="Title 1"/>
          <p:cNvSpPr>
            <a:spLocks noGrp="1"/>
          </p:cNvSpPr>
          <p:nvPr>
            <p:ph type="title"/>
          </p:nvPr>
        </p:nvSpPr>
        <p:spPr>
          <a:xfrm>
            <a:off x="838200" y="1186842"/>
            <a:ext cx="9053945" cy="1126868"/>
          </a:xfrm>
        </p:spPr>
        <p:txBody>
          <a:bodyPr/>
          <a:lstStyle/>
          <a:p>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title</a:t>
            </a:r>
            <a:r>
              <a:rPr lang="lt-LT" dirty="0" smtClean="0"/>
              <a:t> </a:t>
            </a:r>
            <a:r>
              <a:rPr lang="lt-LT" dirty="0" err="1" smtClean="0"/>
              <a:t>style</a:t>
            </a:r>
            <a:endParaRPr lang="en-US" dirty="0"/>
          </a:p>
        </p:txBody>
      </p:sp>
      <p:sp>
        <p:nvSpPr>
          <p:cNvPr id="6" name="Text Placeholder 5"/>
          <p:cNvSpPr>
            <a:spLocks noGrp="1"/>
          </p:cNvSpPr>
          <p:nvPr>
            <p:ph type="body" sz="quarter" idx="12"/>
          </p:nvPr>
        </p:nvSpPr>
        <p:spPr>
          <a:xfrm>
            <a:off x="838200" y="2512405"/>
            <a:ext cx="9053945" cy="3597450"/>
          </a:xfrm>
        </p:spPr>
        <p:txBody>
          <a:bodyPr/>
          <a:lstStyle/>
          <a:p>
            <a:pPr lvl="0"/>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p:txBody>
      </p:sp>
    </p:spTree>
    <p:extLst>
      <p:ext uri="{BB962C8B-B14F-4D97-AF65-F5344CB8AC3E}">
        <p14:creationId xmlns:p14="http://schemas.microsoft.com/office/powerpoint/2010/main" val="9334997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aveikslėlis ir tekstas">
    <p:spTree>
      <p:nvGrpSpPr>
        <p:cNvPr id="1" name=""/>
        <p:cNvGrpSpPr/>
        <p:nvPr/>
      </p:nvGrpSpPr>
      <p:grpSpPr>
        <a:xfrm>
          <a:off x="0" y="0"/>
          <a:ext cx="0" cy="0"/>
          <a:chOff x="0" y="0"/>
          <a:chExt cx="0" cy="0"/>
        </a:xfrm>
      </p:grpSpPr>
      <p:sp>
        <p:nvSpPr>
          <p:cNvPr id="2" name="Title 1"/>
          <p:cNvSpPr>
            <a:spLocks noGrp="1"/>
          </p:cNvSpPr>
          <p:nvPr>
            <p:ph type="title"/>
          </p:nvPr>
        </p:nvSpPr>
        <p:spPr>
          <a:xfrm>
            <a:off x="4176591" y="1392063"/>
            <a:ext cx="6796209" cy="1216922"/>
          </a:xfrm>
        </p:spPr>
        <p:txBody>
          <a:bodyPr anchor="b"/>
          <a:lstStyle/>
          <a:p>
            <a:r>
              <a:rPr lang="en-US" dirty="0" smtClean="0"/>
              <a:t>Click to edit Master title style</a:t>
            </a:r>
            <a:endParaRPr lang="en-US" dirty="0"/>
          </a:p>
        </p:txBody>
      </p:sp>
      <p:sp>
        <p:nvSpPr>
          <p:cNvPr id="10" name="Text Placeholder 9"/>
          <p:cNvSpPr>
            <a:spLocks noGrp="1"/>
          </p:cNvSpPr>
          <p:nvPr>
            <p:ph type="body" sz="quarter" idx="14"/>
          </p:nvPr>
        </p:nvSpPr>
        <p:spPr>
          <a:xfrm>
            <a:off x="4176568" y="2909455"/>
            <a:ext cx="6796088" cy="3178897"/>
          </a:xfrm>
        </p:spPr>
        <p:txBody>
          <a:bodyPr>
            <a:normAutofit/>
          </a:bodyPr>
          <a:lstStyle>
            <a:lvl1pPr>
              <a:defRPr sz="2000"/>
            </a:lvl1pPr>
          </a:lstStyle>
          <a:p>
            <a:pPr lvl="0"/>
            <a:r>
              <a:rPr lang="en-US" dirty="0" smtClean="0"/>
              <a:t>Click to edit Master text styles</a:t>
            </a:r>
          </a:p>
        </p:txBody>
      </p:sp>
      <p:sp>
        <p:nvSpPr>
          <p:cNvPr id="8" name="Picture Placeholder 7"/>
          <p:cNvSpPr>
            <a:spLocks noGrp="1"/>
          </p:cNvSpPr>
          <p:nvPr>
            <p:ph type="pic" sz="quarter" idx="13"/>
          </p:nvPr>
        </p:nvSpPr>
        <p:spPr>
          <a:xfrm>
            <a:off x="0" y="7938"/>
            <a:ext cx="3035300" cy="6842125"/>
          </a:xfrm>
        </p:spPr>
        <p:txBody>
          <a:bodyPr/>
          <a:lstStyle/>
          <a:p>
            <a:endParaRPr lang="en-US"/>
          </a:p>
        </p:txBody>
      </p:sp>
    </p:spTree>
    <p:extLst>
      <p:ext uri="{BB962C8B-B14F-4D97-AF65-F5344CB8AC3E}">
        <p14:creationId xmlns:p14="http://schemas.microsoft.com/office/powerpoint/2010/main" val="1647508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ulinė skaidrė 3">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6458528" y="3338945"/>
            <a:ext cx="5396345" cy="3186462"/>
          </a:xfrm>
        </p:spPr>
        <p:txBody>
          <a:bodyPr anchor="t">
            <a:normAutofit/>
          </a:bodyPr>
          <a:lstStyle>
            <a:lvl1pPr algn="l">
              <a:defRPr sz="5400"/>
            </a:lvl1pPr>
          </a:lstStyle>
          <a:p>
            <a:r>
              <a:rPr lang="en-US" dirty="0" smtClean="0"/>
              <a:t>CLICK TO EDIT MASTER TITLE STYLE</a:t>
            </a:r>
            <a:endParaRPr lang="en-US" dirty="0"/>
          </a:p>
        </p:txBody>
      </p:sp>
      <p:sp>
        <p:nvSpPr>
          <p:cNvPr id="7" name="Rectangle 6"/>
          <p:cNvSpPr/>
          <p:nvPr userDrawn="1"/>
        </p:nvSpPr>
        <p:spPr>
          <a:xfrm>
            <a:off x="6096000" y="2869785"/>
            <a:ext cx="1410475" cy="1341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stretch>
            <a:fillRect/>
          </a:stretch>
        </p:blipFill>
        <p:spPr>
          <a:xfrm>
            <a:off x="6796736" y="586110"/>
            <a:ext cx="2970720" cy="1112258"/>
          </a:xfrm>
          <a:prstGeom prst="rect">
            <a:avLst/>
          </a:prstGeom>
        </p:spPr>
      </p:pic>
      <p:sp>
        <p:nvSpPr>
          <p:cNvPr id="10" name="Picture Placeholder 9"/>
          <p:cNvSpPr>
            <a:spLocks noGrp="1"/>
          </p:cNvSpPr>
          <p:nvPr>
            <p:ph type="pic" sz="quarter" idx="10"/>
          </p:nvPr>
        </p:nvSpPr>
        <p:spPr>
          <a:xfrm>
            <a:off x="0" y="0"/>
            <a:ext cx="6096000" cy="6858000"/>
          </a:xfrm>
        </p:spPr>
        <p:txBody>
          <a:bodyPr/>
          <a:lstStyle/>
          <a:p>
            <a:endParaRPr lang="en-US"/>
          </a:p>
        </p:txBody>
      </p:sp>
    </p:spTree>
    <p:extLst>
      <p:ext uri="{BB962C8B-B14F-4D97-AF65-F5344CB8AC3E}">
        <p14:creationId xmlns:p14="http://schemas.microsoft.com/office/powerpoint/2010/main" val="13630465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Skyriaus pavadinima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105870" y="1003148"/>
            <a:ext cx="5031696" cy="3657600"/>
          </a:xfrm>
        </p:spPr>
        <p:txBody>
          <a:bodyPr anchor="t">
            <a:normAutofit/>
          </a:bodyPr>
          <a:lstStyle>
            <a:lvl1pPr>
              <a:defRPr sz="5400"/>
            </a:lvl1pPr>
          </a:lstStyle>
          <a:p>
            <a:r>
              <a:rPr lang="en-US" dirty="0" smtClean="0"/>
              <a:t>CLICK TO EDIT MASTER TITLE STYLE</a:t>
            </a:r>
            <a:endParaRPr lang="en-US" dirty="0"/>
          </a:p>
        </p:txBody>
      </p:sp>
      <p:sp>
        <p:nvSpPr>
          <p:cNvPr id="5" name="Rectangle 4"/>
          <p:cNvSpPr/>
          <p:nvPr userDrawn="1"/>
        </p:nvSpPr>
        <p:spPr>
          <a:xfrm>
            <a:off x="576213" y="573364"/>
            <a:ext cx="1692421" cy="1410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a:stretch>
            <a:fillRect/>
          </a:stretch>
        </p:blipFill>
        <p:spPr>
          <a:xfrm>
            <a:off x="10163004" y="5893918"/>
            <a:ext cx="1447800" cy="444500"/>
          </a:xfrm>
          <a:prstGeom prst="rect">
            <a:avLst/>
          </a:prstGeom>
        </p:spPr>
      </p:pic>
    </p:spTree>
    <p:extLst>
      <p:ext uri="{BB962C8B-B14F-4D97-AF65-F5344CB8AC3E}">
        <p14:creationId xmlns:p14="http://schemas.microsoft.com/office/powerpoint/2010/main" val="8867182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kyriaus pavadinimas 2">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9943144" y="4727407"/>
            <a:ext cx="1943100" cy="1765468"/>
          </a:xfrm>
          <a:noFill/>
          <a:ln>
            <a:noFill/>
          </a:ln>
        </p:spPr>
        <p:txBody>
          <a:bodyPr anchor="b">
            <a:normAutofit/>
          </a:bodyPr>
          <a:lstStyle>
            <a:lvl1pPr algn="r">
              <a:defRPr sz="9600" b="1">
                <a:solidFill>
                  <a:schemeClr val="tx1"/>
                </a:solidFill>
                <a:latin typeface="GT Walsheim" charset="0"/>
                <a:ea typeface="GT Walsheim" charset="0"/>
                <a:cs typeface="GT Walsheim" charset="0"/>
              </a:defRPr>
            </a:lvl1pPr>
          </a:lstStyle>
          <a:p>
            <a:pPr lvl="0"/>
            <a:r>
              <a:rPr lang="en-US" smtClean="0"/>
              <a:t>1</a:t>
            </a:r>
            <a:endParaRPr lang="en-US" dirty="0"/>
          </a:p>
        </p:txBody>
      </p:sp>
      <p:sp>
        <p:nvSpPr>
          <p:cNvPr id="5" name="Title 1"/>
          <p:cNvSpPr>
            <a:spLocks noGrp="1"/>
          </p:cNvSpPr>
          <p:nvPr>
            <p:ph type="title" hasCustomPrompt="1"/>
          </p:nvPr>
        </p:nvSpPr>
        <p:spPr>
          <a:xfrm>
            <a:off x="1105870" y="1003148"/>
            <a:ext cx="5031696" cy="3657600"/>
          </a:xfrm>
        </p:spPr>
        <p:txBody>
          <a:bodyPr anchor="t">
            <a:normAutofit/>
          </a:bodyPr>
          <a:lstStyle>
            <a:lvl1pPr>
              <a:defRPr sz="5400"/>
            </a:lvl1pPr>
          </a:lstStyle>
          <a:p>
            <a:r>
              <a:rPr lang="en-US" dirty="0" smtClean="0"/>
              <a:t>CLICK TO EDIT MASTER TITLE STYLE</a:t>
            </a:r>
            <a:endParaRPr lang="en-US" dirty="0"/>
          </a:p>
        </p:txBody>
      </p:sp>
      <p:sp>
        <p:nvSpPr>
          <p:cNvPr id="6" name="Rectangle 5"/>
          <p:cNvSpPr/>
          <p:nvPr userDrawn="1"/>
        </p:nvSpPr>
        <p:spPr>
          <a:xfrm>
            <a:off x="576213" y="573364"/>
            <a:ext cx="1692421" cy="1410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84089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Skyriaus pavadinimas 3">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12192000" cy="6858000"/>
          </a:xfrm>
        </p:spPr>
        <p:txBody>
          <a:bodyPr/>
          <a:lstStyle/>
          <a:p>
            <a:endParaRPr lang="en-US" dirty="0"/>
          </a:p>
        </p:txBody>
      </p:sp>
      <p:sp>
        <p:nvSpPr>
          <p:cNvPr id="7" name="Title 1"/>
          <p:cNvSpPr>
            <a:spLocks noGrp="1"/>
          </p:cNvSpPr>
          <p:nvPr>
            <p:ph type="title" hasCustomPrompt="1"/>
          </p:nvPr>
        </p:nvSpPr>
        <p:spPr>
          <a:xfrm>
            <a:off x="1105870" y="1003148"/>
            <a:ext cx="5031696" cy="3657600"/>
          </a:xfrm>
        </p:spPr>
        <p:txBody>
          <a:bodyPr anchor="t">
            <a:normAutofit/>
          </a:bodyPr>
          <a:lstStyle>
            <a:lvl1pPr>
              <a:defRPr sz="5400"/>
            </a:lvl1pPr>
          </a:lstStyle>
          <a:p>
            <a:r>
              <a:rPr lang="en-US" dirty="0" smtClean="0"/>
              <a:t>CLICK TO EDIT MASTER TITLE STYLE</a:t>
            </a:r>
            <a:endParaRPr lang="en-US" dirty="0"/>
          </a:p>
        </p:txBody>
      </p:sp>
      <p:sp>
        <p:nvSpPr>
          <p:cNvPr id="8" name="Rectangle 7"/>
          <p:cNvSpPr/>
          <p:nvPr userDrawn="1"/>
        </p:nvSpPr>
        <p:spPr>
          <a:xfrm>
            <a:off x="576213" y="573364"/>
            <a:ext cx="1692421" cy="1410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0608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ekstas ir paveikslėlis 2">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4517136" y="0"/>
            <a:ext cx="7674864" cy="6858000"/>
          </a:xfrm>
        </p:spPr>
        <p:txBody>
          <a:bodyPr/>
          <a:lstStyle/>
          <a:p>
            <a:endParaRPr lang="en-US"/>
          </a:p>
        </p:txBody>
      </p:sp>
      <p:sp>
        <p:nvSpPr>
          <p:cNvPr id="2" name="Title 1"/>
          <p:cNvSpPr>
            <a:spLocks noGrp="1"/>
          </p:cNvSpPr>
          <p:nvPr>
            <p:ph type="title"/>
          </p:nvPr>
        </p:nvSpPr>
        <p:spPr>
          <a:xfrm>
            <a:off x="417576" y="1314510"/>
            <a:ext cx="3576408" cy="1405621"/>
          </a:xfrm>
        </p:spPr>
        <p:txBody>
          <a:bodyPr/>
          <a:lstStyle/>
          <a:p>
            <a:r>
              <a:rPr lang="en-US" dirty="0" smtClean="0"/>
              <a:t>Click to edit Master title style</a:t>
            </a:r>
            <a:endParaRPr lang="en-US" dirty="0"/>
          </a:p>
        </p:txBody>
      </p:sp>
      <p:sp>
        <p:nvSpPr>
          <p:cNvPr id="11" name="Text Placeholder 10"/>
          <p:cNvSpPr>
            <a:spLocks noGrp="1"/>
          </p:cNvSpPr>
          <p:nvPr>
            <p:ph type="body" sz="quarter" idx="14"/>
          </p:nvPr>
        </p:nvSpPr>
        <p:spPr>
          <a:xfrm>
            <a:off x="435864" y="3267940"/>
            <a:ext cx="3576408" cy="3144444"/>
          </a:xfrm>
        </p:spPr>
        <p:txBody>
          <a:bodyPr/>
          <a:lstStyle/>
          <a:p>
            <a:pPr lvl="0"/>
            <a:r>
              <a:rPr lang="en-US" smtClean="0"/>
              <a:t>Click to edit Master text styles</a:t>
            </a:r>
          </a:p>
        </p:txBody>
      </p:sp>
    </p:spTree>
    <p:extLst>
      <p:ext uri="{BB962C8B-B14F-4D97-AF65-F5344CB8AC3E}">
        <p14:creationId xmlns:p14="http://schemas.microsoft.com/office/powerpoint/2010/main" val="21250508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itata 1">
    <p:spTree>
      <p:nvGrpSpPr>
        <p:cNvPr id="1" name=""/>
        <p:cNvGrpSpPr/>
        <p:nvPr/>
      </p:nvGrpSpPr>
      <p:grpSpPr>
        <a:xfrm>
          <a:off x="0" y="0"/>
          <a:ext cx="0" cy="0"/>
          <a:chOff x="0" y="0"/>
          <a:chExt cx="0" cy="0"/>
        </a:xfrm>
      </p:grpSpPr>
      <p:sp>
        <p:nvSpPr>
          <p:cNvPr id="5" name="Title 1"/>
          <p:cNvSpPr>
            <a:spLocks noGrp="1"/>
          </p:cNvSpPr>
          <p:nvPr>
            <p:ph type="title"/>
          </p:nvPr>
        </p:nvSpPr>
        <p:spPr>
          <a:xfrm>
            <a:off x="756227" y="755793"/>
            <a:ext cx="5332846" cy="3761509"/>
          </a:xfrm>
        </p:spPr>
        <p:txBody>
          <a:bodyPr/>
          <a:lstStyle/>
          <a:p>
            <a:r>
              <a:rPr lang="en-US" smtClean="0"/>
              <a:t>Click to edit Master title style</a:t>
            </a:r>
            <a:endParaRPr lang="en-US"/>
          </a:p>
        </p:txBody>
      </p:sp>
      <p:sp>
        <p:nvSpPr>
          <p:cNvPr id="7" name="Text Placeholder 8"/>
          <p:cNvSpPr>
            <a:spLocks noGrp="1"/>
          </p:cNvSpPr>
          <p:nvPr>
            <p:ph type="body" sz="quarter" idx="13"/>
          </p:nvPr>
        </p:nvSpPr>
        <p:spPr>
          <a:xfrm>
            <a:off x="6490277" y="2636548"/>
            <a:ext cx="4918075" cy="3574618"/>
          </a:xfrm>
        </p:spPr>
        <p:txBody>
          <a:bodyPr/>
          <a:lstStyle/>
          <a:p>
            <a:pPr lvl="0"/>
            <a:r>
              <a:rPr lang="en-US" dirty="0" smtClean="0"/>
              <a:t>Click to edit Master text styles</a:t>
            </a:r>
          </a:p>
        </p:txBody>
      </p:sp>
    </p:spTree>
    <p:extLst>
      <p:ext uri="{BB962C8B-B14F-4D97-AF65-F5344CB8AC3E}">
        <p14:creationId xmlns:p14="http://schemas.microsoft.com/office/powerpoint/2010/main" val="20963053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itata 2">
    <p:spTree>
      <p:nvGrpSpPr>
        <p:cNvPr id="1" name=""/>
        <p:cNvGrpSpPr/>
        <p:nvPr/>
      </p:nvGrpSpPr>
      <p:grpSpPr>
        <a:xfrm>
          <a:off x="0" y="0"/>
          <a:ext cx="0" cy="0"/>
          <a:chOff x="0" y="0"/>
          <a:chExt cx="0" cy="0"/>
        </a:xfrm>
      </p:grpSpPr>
      <p:sp>
        <p:nvSpPr>
          <p:cNvPr id="2" name="Title 1"/>
          <p:cNvSpPr>
            <a:spLocks noGrp="1"/>
          </p:cNvSpPr>
          <p:nvPr>
            <p:ph type="title"/>
          </p:nvPr>
        </p:nvSpPr>
        <p:spPr>
          <a:xfrm>
            <a:off x="1936750" y="2093595"/>
            <a:ext cx="8318500" cy="2707005"/>
          </a:xfrm>
        </p:spPr>
        <p:txBody>
          <a:bodyPr anchor="ctr"/>
          <a:lstStyle>
            <a:lvl1pPr algn="ctr">
              <a:defRPr/>
            </a:lvl1pPr>
          </a:lstStyle>
          <a:p>
            <a:r>
              <a:rPr lang="en-US" dirty="0" smtClean="0"/>
              <a:t>Click to edit Master title style</a:t>
            </a:r>
            <a:endParaRPr lang="en-US" dirty="0"/>
          </a:p>
        </p:txBody>
      </p:sp>
      <p:sp>
        <p:nvSpPr>
          <p:cNvPr id="8" name="Rectangle 7"/>
          <p:cNvSpPr/>
          <p:nvPr userDrawn="1"/>
        </p:nvSpPr>
        <p:spPr>
          <a:xfrm>
            <a:off x="0" y="0"/>
            <a:ext cx="3035300" cy="934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1104275" y="1724494"/>
            <a:ext cx="1692421" cy="1410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9409039" y="5038690"/>
            <a:ext cx="1692421" cy="1410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03597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aveiksllis ir 3 stulpeliai">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838201" y="3075709"/>
            <a:ext cx="3193472" cy="3075854"/>
          </a:xfrm>
        </p:spPr>
        <p:txBody>
          <a:bodyPr/>
          <a:lstStyle/>
          <a:p>
            <a:pPr lvl="0"/>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p:txBody>
      </p:sp>
      <p:sp>
        <p:nvSpPr>
          <p:cNvPr id="5" name="Text Placeholder 6"/>
          <p:cNvSpPr>
            <a:spLocks noGrp="1"/>
          </p:cNvSpPr>
          <p:nvPr>
            <p:ph type="body" sz="quarter" idx="11"/>
          </p:nvPr>
        </p:nvSpPr>
        <p:spPr>
          <a:xfrm>
            <a:off x="4499264" y="3075709"/>
            <a:ext cx="3193472" cy="3075854"/>
          </a:xfrm>
        </p:spPr>
        <p:txBody>
          <a:bodyPr/>
          <a:lstStyle/>
          <a:p>
            <a:pPr lvl="0"/>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p:txBody>
      </p:sp>
      <p:sp>
        <p:nvSpPr>
          <p:cNvPr id="6" name="Text Placeholder 6"/>
          <p:cNvSpPr>
            <a:spLocks noGrp="1"/>
          </p:cNvSpPr>
          <p:nvPr>
            <p:ph type="body" sz="quarter" idx="12"/>
          </p:nvPr>
        </p:nvSpPr>
        <p:spPr>
          <a:xfrm>
            <a:off x="8160327" y="3075709"/>
            <a:ext cx="3193472" cy="3075854"/>
          </a:xfrm>
        </p:spPr>
        <p:txBody>
          <a:bodyPr/>
          <a:lstStyle/>
          <a:p>
            <a:pPr lvl="0"/>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p:txBody>
      </p:sp>
      <p:sp>
        <p:nvSpPr>
          <p:cNvPr id="9" name="Rectangle 8"/>
          <p:cNvSpPr/>
          <p:nvPr userDrawn="1"/>
        </p:nvSpPr>
        <p:spPr>
          <a:xfrm>
            <a:off x="661924" y="2773099"/>
            <a:ext cx="425364" cy="115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4302204" y="2773099"/>
            <a:ext cx="425364" cy="115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7963267" y="2773099"/>
            <a:ext cx="425364" cy="115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p:cNvSpPr>
            <a:spLocks noGrp="1"/>
          </p:cNvSpPr>
          <p:nvPr>
            <p:ph type="pic" sz="quarter" idx="13"/>
          </p:nvPr>
        </p:nvSpPr>
        <p:spPr>
          <a:xfrm>
            <a:off x="0" y="0"/>
            <a:ext cx="12192000" cy="2276475"/>
          </a:xfrm>
        </p:spPr>
        <p:txBody>
          <a:bodyPr/>
          <a:lstStyle/>
          <a:p>
            <a:endParaRPr lang="en-US"/>
          </a:p>
        </p:txBody>
      </p:sp>
    </p:spTree>
    <p:extLst>
      <p:ext uri="{BB962C8B-B14F-4D97-AF65-F5344CB8AC3E}">
        <p14:creationId xmlns:p14="http://schemas.microsoft.com/office/powerpoint/2010/main" val="17728142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rys stulpeliai">
    <p:spTree>
      <p:nvGrpSpPr>
        <p:cNvPr id="1" name=""/>
        <p:cNvGrpSpPr/>
        <p:nvPr/>
      </p:nvGrpSpPr>
      <p:grpSpPr>
        <a:xfrm>
          <a:off x="0" y="0"/>
          <a:ext cx="0" cy="0"/>
          <a:chOff x="0" y="0"/>
          <a:chExt cx="0" cy="0"/>
        </a:xfrm>
      </p:grpSpPr>
      <p:sp>
        <p:nvSpPr>
          <p:cNvPr id="6" name="Text Placeholder 6"/>
          <p:cNvSpPr>
            <a:spLocks noGrp="1"/>
          </p:cNvSpPr>
          <p:nvPr>
            <p:ph type="body" sz="quarter" idx="13"/>
          </p:nvPr>
        </p:nvSpPr>
        <p:spPr>
          <a:xfrm>
            <a:off x="838201" y="1773528"/>
            <a:ext cx="3193472" cy="4323629"/>
          </a:xfrm>
        </p:spPr>
        <p:txBody>
          <a:bodyPr/>
          <a:lstStyle/>
          <a:p>
            <a:pPr lvl="0"/>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p:txBody>
      </p:sp>
      <p:sp>
        <p:nvSpPr>
          <p:cNvPr id="7" name="Text Placeholder 6"/>
          <p:cNvSpPr>
            <a:spLocks noGrp="1"/>
          </p:cNvSpPr>
          <p:nvPr>
            <p:ph type="body" sz="quarter" idx="14"/>
          </p:nvPr>
        </p:nvSpPr>
        <p:spPr>
          <a:xfrm>
            <a:off x="4499264" y="1773528"/>
            <a:ext cx="3193472" cy="4323629"/>
          </a:xfrm>
        </p:spPr>
        <p:txBody>
          <a:bodyPr/>
          <a:lstStyle/>
          <a:p>
            <a:pPr lvl="0"/>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p:txBody>
      </p:sp>
      <p:sp>
        <p:nvSpPr>
          <p:cNvPr id="8" name="Text Placeholder 6"/>
          <p:cNvSpPr>
            <a:spLocks noGrp="1"/>
          </p:cNvSpPr>
          <p:nvPr>
            <p:ph type="body" sz="quarter" idx="15"/>
          </p:nvPr>
        </p:nvSpPr>
        <p:spPr>
          <a:xfrm>
            <a:off x="8160327" y="1773528"/>
            <a:ext cx="3193472" cy="4323629"/>
          </a:xfrm>
        </p:spPr>
        <p:txBody>
          <a:bodyPr/>
          <a:lstStyle/>
          <a:p>
            <a:pPr lvl="0"/>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p:txBody>
      </p:sp>
      <p:sp>
        <p:nvSpPr>
          <p:cNvPr id="9" name="Rectangle 8"/>
          <p:cNvSpPr/>
          <p:nvPr userDrawn="1"/>
        </p:nvSpPr>
        <p:spPr>
          <a:xfrm>
            <a:off x="646302" y="1470919"/>
            <a:ext cx="425364" cy="115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4286582" y="1470919"/>
            <a:ext cx="425364" cy="115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7947645" y="1470919"/>
            <a:ext cx="425364" cy="115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0" y="0"/>
            <a:ext cx="3271520" cy="853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7207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 punktai">
    <p:spTree>
      <p:nvGrpSpPr>
        <p:cNvPr id="1" name=""/>
        <p:cNvGrpSpPr/>
        <p:nvPr/>
      </p:nvGrpSpPr>
      <p:grpSpPr>
        <a:xfrm>
          <a:off x="0" y="0"/>
          <a:ext cx="0" cy="0"/>
          <a:chOff x="0" y="0"/>
          <a:chExt cx="0" cy="0"/>
        </a:xfrm>
      </p:grpSpPr>
      <p:sp>
        <p:nvSpPr>
          <p:cNvPr id="6" name="Text Placeholder 6"/>
          <p:cNvSpPr>
            <a:spLocks noGrp="1"/>
          </p:cNvSpPr>
          <p:nvPr>
            <p:ph type="body" sz="quarter" idx="13"/>
          </p:nvPr>
        </p:nvSpPr>
        <p:spPr>
          <a:xfrm>
            <a:off x="1004460" y="1907453"/>
            <a:ext cx="4396739" cy="1740450"/>
          </a:xfrm>
        </p:spPr>
        <p:txBody>
          <a:bodyPr/>
          <a:lstStyle/>
          <a:p>
            <a:pPr lvl="0"/>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p:txBody>
      </p:sp>
      <p:sp>
        <p:nvSpPr>
          <p:cNvPr id="9" name="Rectangle 8"/>
          <p:cNvSpPr/>
          <p:nvPr userDrawn="1"/>
        </p:nvSpPr>
        <p:spPr>
          <a:xfrm>
            <a:off x="791778" y="1604843"/>
            <a:ext cx="425364" cy="115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6"/>
          <p:cNvSpPr>
            <a:spLocks noGrp="1"/>
          </p:cNvSpPr>
          <p:nvPr>
            <p:ph type="body" sz="quarter" idx="14"/>
          </p:nvPr>
        </p:nvSpPr>
        <p:spPr>
          <a:xfrm>
            <a:off x="1004460" y="4284893"/>
            <a:ext cx="4396739" cy="1740450"/>
          </a:xfrm>
        </p:spPr>
        <p:txBody>
          <a:bodyPr/>
          <a:lstStyle/>
          <a:p>
            <a:pPr lvl="0"/>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p:txBody>
      </p:sp>
      <p:sp>
        <p:nvSpPr>
          <p:cNvPr id="13" name="Rectangle 12"/>
          <p:cNvSpPr/>
          <p:nvPr userDrawn="1"/>
        </p:nvSpPr>
        <p:spPr>
          <a:xfrm>
            <a:off x="791778" y="3982283"/>
            <a:ext cx="425364" cy="115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6"/>
          <p:cNvSpPr>
            <a:spLocks noGrp="1"/>
          </p:cNvSpPr>
          <p:nvPr>
            <p:ph type="body" sz="quarter" idx="15"/>
          </p:nvPr>
        </p:nvSpPr>
        <p:spPr>
          <a:xfrm>
            <a:off x="6889750" y="1907453"/>
            <a:ext cx="4396739" cy="1740450"/>
          </a:xfrm>
        </p:spPr>
        <p:txBody>
          <a:bodyPr/>
          <a:lstStyle/>
          <a:p>
            <a:pPr lvl="0"/>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p:txBody>
      </p:sp>
      <p:sp>
        <p:nvSpPr>
          <p:cNvPr id="15" name="Rectangle 14"/>
          <p:cNvSpPr/>
          <p:nvPr userDrawn="1"/>
        </p:nvSpPr>
        <p:spPr>
          <a:xfrm>
            <a:off x="6677068" y="1604843"/>
            <a:ext cx="425364" cy="115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6"/>
          <p:cNvSpPr>
            <a:spLocks noGrp="1"/>
          </p:cNvSpPr>
          <p:nvPr>
            <p:ph type="body" sz="quarter" idx="16"/>
          </p:nvPr>
        </p:nvSpPr>
        <p:spPr>
          <a:xfrm>
            <a:off x="6889750" y="4284893"/>
            <a:ext cx="4396739" cy="1740450"/>
          </a:xfrm>
        </p:spPr>
        <p:txBody>
          <a:bodyPr/>
          <a:lstStyle/>
          <a:p>
            <a:pPr lvl="0"/>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p:txBody>
      </p:sp>
      <p:sp>
        <p:nvSpPr>
          <p:cNvPr id="17" name="Rectangle 16"/>
          <p:cNvSpPr/>
          <p:nvPr userDrawn="1"/>
        </p:nvSpPr>
        <p:spPr>
          <a:xfrm>
            <a:off x="6677068" y="3982283"/>
            <a:ext cx="425364" cy="115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25791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Grafikas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hart Placeholder 3"/>
          <p:cNvSpPr>
            <a:spLocks noGrp="1"/>
          </p:cNvSpPr>
          <p:nvPr>
            <p:ph type="chart" sz="quarter" idx="10"/>
          </p:nvPr>
        </p:nvSpPr>
        <p:spPr>
          <a:xfrm>
            <a:off x="838200" y="2156460"/>
            <a:ext cx="5010150" cy="3956050"/>
          </a:xfrm>
        </p:spPr>
        <p:txBody>
          <a:bodyPr/>
          <a:lstStyle/>
          <a:p>
            <a:endParaRPr lang="en-US"/>
          </a:p>
        </p:txBody>
      </p:sp>
      <p:sp>
        <p:nvSpPr>
          <p:cNvPr id="5" name="Chart Placeholder 3"/>
          <p:cNvSpPr>
            <a:spLocks noGrp="1"/>
          </p:cNvSpPr>
          <p:nvPr>
            <p:ph type="chart" sz="quarter" idx="11"/>
          </p:nvPr>
        </p:nvSpPr>
        <p:spPr>
          <a:xfrm>
            <a:off x="6172511" y="2156460"/>
            <a:ext cx="5010150" cy="3956050"/>
          </a:xfrm>
        </p:spPr>
        <p:txBody>
          <a:bodyPr/>
          <a:lstStyle/>
          <a:p>
            <a:endParaRPr lang="en-US"/>
          </a:p>
        </p:txBody>
      </p:sp>
    </p:spTree>
    <p:extLst>
      <p:ext uri="{BB962C8B-B14F-4D97-AF65-F5344CB8AC3E}">
        <p14:creationId xmlns:p14="http://schemas.microsoft.com/office/powerpoint/2010/main" val="26918060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urinys">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4640580" cy="6858000"/>
          </a:xfrm>
        </p:spPr>
        <p:txBody>
          <a:bodyPr/>
          <a:lstStyle/>
          <a:p>
            <a:endParaRPr lang="en-US"/>
          </a:p>
        </p:txBody>
      </p:sp>
      <p:sp>
        <p:nvSpPr>
          <p:cNvPr id="6" name="Title 1"/>
          <p:cNvSpPr>
            <a:spLocks noGrp="1"/>
          </p:cNvSpPr>
          <p:nvPr>
            <p:ph type="title"/>
          </p:nvPr>
        </p:nvSpPr>
        <p:spPr>
          <a:xfrm>
            <a:off x="6054725" y="1889760"/>
            <a:ext cx="5483860" cy="833120"/>
          </a:xfrm>
        </p:spPr>
        <p:txBody>
          <a:bodyPr/>
          <a:lstStyle/>
          <a:p>
            <a:endParaRPr lang="en-US" dirty="0"/>
          </a:p>
        </p:txBody>
      </p:sp>
      <p:sp>
        <p:nvSpPr>
          <p:cNvPr id="8" name="Text Placeholder 8"/>
          <p:cNvSpPr>
            <a:spLocks noGrp="1"/>
          </p:cNvSpPr>
          <p:nvPr>
            <p:ph type="body" sz="quarter" idx="14"/>
          </p:nvPr>
        </p:nvSpPr>
        <p:spPr>
          <a:xfrm>
            <a:off x="6055360" y="3024493"/>
            <a:ext cx="5483225" cy="3345510"/>
          </a:xfrm>
        </p:spPr>
        <p:txBody>
          <a:bodyPr/>
          <a:lstStyle>
            <a:lvl1pPr marL="457200" marR="0" indent="-457200" algn="l" defTabSz="914400" rtl="0" eaLnBrk="1" fontAlgn="auto" latinLnBrk="0" hangingPunct="1">
              <a:lnSpc>
                <a:spcPct val="90000"/>
              </a:lnSpc>
              <a:spcBef>
                <a:spcPts val="1000"/>
              </a:spcBef>
              <a:spcAft>
                <a:spcPts val="0"/>
              </a:spcAft>
              <a:buClr>
                <a:schemeClr val="tx1"/>
              </a:buClr>
              <a:buSzPct val="108000"/>
              <a:buFont typeface="+mj-lt"/>
              <a:buAutoNum type="arabicPeriod"/>
              <a:tabLst/>
              <a:defRPr/>
            </a:lvl1pPr>
          </a:lstStyle>
          <a:p>
            <a:pPr lvl="0"/>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a:p>
            <a:pPr marL="457200" marR="0" lvl="0" indent="-457200" algn="l" defTabSz="914400" rtl="0" eaLnBrk="1" fontAlgn="auto" latinLnBrk="0" hangingPunct="1">
              <a:lnSpc>
                <a:spcPct val="90000"/>
              </a:lnSpc>
              <a:spcBef>
                <a:spcPts val="1000"/>
              </a:spcBef>
              <a:spcAft>
                <a:spcPts val="0"/>
              </a:spcAft>
              <a:buClr>
                <a:schemeClr val="tx1"/>
              </a:buClr>
              <a:buSzPct val="108000"/>
              <a:buFont typeface="+mj-lt"/>
              <a:buAutoNum type="arabicPeriod"/>
              <a:tabLst/>
              <a:defRPr/>
            </a:pPr>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a:p>
            <a:pPr marL="457200" marR="0" lvl="0" indent="-457200" algn="l" defTabSz="914400" rtl="0" eaLnBrk="1" fontAlgn="auto" latinLnBrk="0" hangingPunct="1">
              <a:lnSpc>
                <a:spcPct val="90000"/>
              </a:lnSpc>
              <a:spcBef>
                <a:spcPts val="1000"/>
              </a:spcBef>
              <a:spcAft>
                <a:spcPts val="0"/>
              </a:spcAft>
              <a:buClr>
                <a:schemeClr val="tx1"/>
              </a:buClr>
              <a:buSzPct val="108000"/>
              <a:buFont typeface="+mj-lt"/>
              <a:buAutoNum type="arabicPeriod"/>
              <a:tabLst/>
              <a:defRPr/>
            </a:pPr>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a:p>
            <a:pPr marL="457200" marR="0" lvl="0" indent="-457200" algn="l" defTabSz="914400" rtl="0" eaLnBrk="1" fontAlgn="auto" latinLnBrk="0" hangingPunct="1">
              <a:lnSpc>
                <a:spcPct val="90000"/>
              </a:lnSpc>
              <a:spcBef>
                <a:spcPts val="1000"/>
              </a:spcBef>
              <a:spcAft>
                <a:spcPts val="0"/>
              </a:spcAft>
              <a:buClr>
                <a:schemeClr val="tx1"/>
              </a:buClr>
              <a:buSzPct val="108000"/>
              <a:buFont typeface="+mj-lt"/>
              <a:buAutoNum type="arabicPeriod"/>
              <a:tabLst/>
              <a:defRPr/>
            </a:pPr>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a:p>
            <a:pPr marL="457200" marR="0" lvl="0" indent="-457200" algn="l" defTabSz="914400" rtl="0" eaLnBrk="1" fontAlgn="auto" latinLnBrk="0" hangingPunct="1">
              <a:lnSpc>
                <a:spcPct val="90000"/>
              </a:lnSpc>
              <a:spcBef>
                <a:spcPts val="1000"/>
              </a:spcBef>
              <a:spcAft>
                <a:spcPts val="0"/>
              </a:spcAft>
              <a:buClr>
                <a:schemeClr val="tx1"/>
              </a:buClr>
              <a:buSzPct val="108000"/>
              <a:buFont typeface="+mj-lt"/>
              <a:buAutoNum type="arabicPeriod"/>
              <a:tabLst/>
              <a:defRPr/>
            </a:pPr>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a:p>
            <a:pPr marL="457200" marR="0" lvl="0" indent="-457200" algn="l" defTabSz="914400" rtl="0" eaLnBrk="1" fontAlgn="auto" latinLnBrk="0" hangingPunct="1">
              <a:lnSpc>
                <a:spcPct val="90000"/>
              </a:lnSpc>
              <a:spcBef>
                <a:spcPts val="1000"/>
              </a:spcBef>
              <a:spcAft>
                <a:spcPts val="0"/>
              </a:spcAft>
              <a:buClr>
                <a:schemeClr val="tx1"/>
              </a:buClr>
              <a:buSzPct val="108000"/>
              <a:buFont typeface="+mj-lt"/>
              <a:buAutoNum type="arabicPeriod"/>
              <a:tabLst/>
              <a:defRPr/>
            </a:pPr>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a:p>
            <a:pPr marL="457200" marR="0" lvl="0" indent="-457200" algn="l" defTabSz="914400" rtl="0" eaLnBrk="1" fontAlgn="auto" latinLnBrk="0" hangingPunct="1">
              <a:lnSpc>
                <a:spcPct val="90000"/>
              </a:lnSpc>
              <a:spcBef>
                <a:spcPts val="1000"/>
              </a:spcBef>
              <a:spcAft>
                <a:spcPts val="0"/>
              </a:spcAft>
              <a:buClr>
                <a:schemeClr val="tx1"/>
              </a:buClr>
              <a:buSzPct val="108000"/>
              <a:buFont typeface="+mj-lt"/>
              <a:buAutoNum type="arabicPeriod"/>
              <a:tabLst/>
              <a:defRPr/>
            </a:pPr>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a:p>
            <a:pPr lvl="0"/>
            <a:endParaRPr lang="lt-LT" dirty="0" smtClean="0"/>
          </a:p>
          <a:p>
            <a:pPr lvl="0"/>
            <a:endParaRPr lang="lt-LT" dirty="0" smtClean="0"/>
          </a:p>
        </p:txBody>
      </p:sp>
    </p:spTree>
    <p:extLst>
      <p:ext uri="{BB962C8B-B14F-4D97-AF65-F5344CB8AC3E}">
        <p14:creationId xmlns:p14="http://schemas.microsoft.com/office/powerpoint/2010/main" val="11672212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Grafikas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Chart Placeholder 5"/>
          <p:cNvSpPr>
            <a:spLocks noGrp="1"/>
          </p:cNvSpPr>
          <p:nvPr>
            <p:ph type="chart" sz="quarter" idx="10"/>
          </p:nvPr>
        </p:nvSpPr>
        <p:spPr>
          <a:xfrm>
            <a:off x="838200" y="2156460"/>
            <a:ext cx="9561513" cy="4019550"/>
          </a:xfrm>
        </p:spPr>
        <p:txBody>
          <a:bodyPr/>
          <a:lstStyle/>
          <a:p>
            <a:endParaRPr lang="en-US"/>
          </a:p>
        </p:txBody>
      </p:sp>
    </p:spTree>
    <p:extLst>
      <p:ext uri="{BB962C8B-B14F-4D97-AF65-F5344CB8AC3E}">
        <p14:creationId xmlns:p14="http://schemas.microsoft.com/office/powerpoint/2010/main" val="560926009"/>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truktūr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Click to edit Master title style</a:t>
            </a:r>
            <a:endParaRPr lang="en-US"/>
          </a:p>
        </p:txBody>
      </p:sp>
      <p:sp>
        <p:nvSpPr>
          <p:cNvPr id="4" name="SmartArt Placeholder 3"/>
          <p:cNvSpPr>
            <a:spLocks noGrp="1"/>
          </p:cNvSpPr>
          <p:nvPr>
            <p:ph type="dgm" sz="quarter" idx="10"/>
          </p:nvPr>
        </p:nvSpPr>
        <p:spPr>
          <a:xfrm>
            <a:off x="838200" y="2041525"/>
            <a:ext cx="8929255" cy="4221163"/>
          </a:xfrm>
        </p:spPr>
        <p:txBody>
          <a:bodyPr/>
          <a:lstStyle/>
          <a:p>
            <a:endParaRPr lang="en-US"/>
          </a:p>
        </p:txBody>
      </p:sp>
    </p:spTree>
    <p:extLst>
      <p:ext uri="{BB962C8B-B14F-4D97-AF65-F5344CB8AC3E}">
        <p14:creationId xmlns:p14="http://schemas.microsoft.com/office/powerpoint/2010/main" val="9355513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Lentel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Click to edit Master title style</a:t>
            </a:r>
            <a:endParaRPr lang="en-US"/>
          </a:p>
        </p:txBody>
      </p:sp>
      <p:sp>
        <p:nvSpPr>
          <p:cNvPr id="6" name="Table Placeholder 5"/>
          <p:cNvSpPr>
            <a:spLocks noGrp="1"/>
          </p:cNvSpPr>
          <p:nvPr>
            <p:ph type="tbl" sz="quarter" idx="10"/>
          </p:nvPr>
        </p:nvSpPr>
        <p:spPr>
          <a:xfrm>
            <a:off x="838200" y="2041525"/>
            <a:ext cx="8929688" cy="4110038"/>
          </a:xfrm>
        </p:spPr>
        <p:txBody>
          <a:bodyPr/>
          <a:lstStyle/>
          <a:p>
            <a:endParaRPr lang="en-US"/>
          </a:p>
        </p:txBody>
      </p:sp>
    </p:spTree>
    <p:extLst>
      <p:ext uri="{BB962C8B-B14F-4D97-AF65-F5344CB8AC3E}">
        <p14:creationId xmlns:p14="http://schemas.microsoft.com/office/powerpoint/2010/main" val="10396536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aveikslėlis">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0" y="0"/>
            <a:ext cx="12192000" cy="6858000"/>
          </a:xfrm>
        </p:spPr>
        <p:txBody>
          <a:bodyPr/>
          <a:lstStyle/>
          <a:p>
            <a:endParaRPr lang="en-US"/>
          </a:p>
        </p:txBody>
      </p:sp>
    </p:spTree>
    <p:extLst>
      <p:ext uri="{BB962C8B-B14F-4D97-AF65-F5344CB8AC3E}">
        <p14:creationId xmlns:p14="http://schemas.microsoft.com/office/powerpoint/2010/main" val="3252052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aveikslėlių koliažas">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6096000" cy="6850063"/>
          </a:xfrm>
        </p:spPr>
        <p:txBody>
          <a:bodyPr/>
          <a:lstStyle/>
          <a:p>
            <a:endParaRPr lang="en-US"/>
          </a:p>
        </p:txBody>
      </p:sp>
      <p:sp>
        <p:nvSpPr>
          <p:cNvPr id="9" name="Picture Placeholder 8"/>
          <p:cNvSpPr>
            <a:spLocks noGrp="1"/>
          </p:cNvSpPr>
          <p:nvPr>
            <p:ph type="pic" sz="quarter" idx="11"/>
          </p:nvPr>
        </p:nvSpPr>
        <p:spPr>
          <a:xfrm>
            <a:off x="6096000" y="2276475"/>
            <a:ext cx="6096000" cy="4573588"/>
          </a:xfrm>
        </p:spPr>
        <p:txBody>
          <a:bodyPr/>
          <a:lstStyle/>
          <a:p>
            <a:endParaRPr lang="en-US"/>
          </a:p>
        </p:txBody>
      </p:sp>
      <p:sp>
        <p:nvSpPr>
          <p:cNvPr id="11" name="Picture Placeholder 10"/>
          <p:cNvSpPr>
            <a:spLocks noGrp="1"/>
          </p:cNvSpPr>
          <p:nvPr>
            <p:ph type="pic" sz="quarter" idx="12"/>
          </p:nvPr>
        </p:nvSpPr>
        <p:spPr>
          <a:xfrm>
            <a:off x="6096000" y="0"/>
            <a:ext cx="6096000" cy="2276475"/>
          </a:xfrm>
        </p:spPr>
        <p:txBody>
          <a:bodyPr/>
          <a:lstStyle/>
          <a:p>
            <a:endParaRPr lang="en-US"/>
          </a:p>
        </p:txBody>
      </p:sp>
    </p:spTree>
    <p:extLst>
      <p:ext uri="{BB962C8B-B14F-4D97-AF65-F5344CB8AC3E}">
        <p14:creationId xmlns:p14="http://schemas.microsoft.com/office/powerpoint/2010/main" val="8818582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Mišraus turinio koliažas">
    <p:spTree>
      <p:nvGrpSpPr>
        <p:cNvPr id="1" name=""/>
        <p:cNvGrpSpPr/>
        <p:nvPr/>
      </p:nvGrpSpPr>
      <p:grpSpPr>
        <a:xfrm>
          <a:off x="0" y="0"/>
          <a:ext cx="0" cy="0"/>
          <a:chOff x="0" y="0"/>
          <a:chExt cx="0" cy="0"/>
        </a:xfrm>
      </p:grpSpPr>
      <p:sp>
        <p:nvSpPr>
          <p:cNvPr id="6" name="Picture Placeholder 6"/>
          <p:cNvSpPr>
            <a:spLocks noGrp="1"/>
          </p:cNvSpPr>
          <p:nvPr>
            <p:ph type="pic" sz="quarter" idx="10"/>
          </p:nvPr>
        </p:nvSpPr>
        <p:spPr>
          <a:xfrm>
            <a:off x="0" y="0"/>
            <a:ext cx="6096000" cy="6850063"/>
          </a:xfrm>
        </p:spPr>
        <p:txBody>
          <a:bodyPr/>
          <a:lstStyle/>
          <a:p>
            <a:endParaRPr lang="en-US"/>
          </a:p>
        </p:txBody>
      </p:sp>
      <p:sp>
        <p:nvSpPr>
          <p:cNvPr id="7" name="Picture Placeholder 8"/>
          <p:cNvSpPr>
            <a:spLocks noGrp="1"/>
          </p:cNvSpPr>
          <p:nvPr>
            <p:ph type="pic" sz="quarter" idx="11"/>
          </p:nvPr>
        </p:nvSpPr>
        <p:spPr>
          <a:xfrm>
            <a:off x="6096000" y="2276475"/>
            <a:ext cx="6096000" cy="4573588"/>
          </a:xfrm>
        </p:spPr>
        <p:txBody>
          <a:bodyPr/>
          <a:lstStyle/>
          <a:p>
            <a:endParaRPr lang="en-US"/>
          </a:p>
        </p:txBody>
      </p:sp>
      <p:sp>
        <p:nvSpPr>
          <p:cNvPr id="10" name="Text Placeholder 9"/>
          <p:cNvSpPr>
            <a:spLocks noGrp="1"/>
          </p:cNvSpPr>
          <p:nvPr>
            <p:ph type="body" sz="quarter" idx="12"/>
          </p:nvPr>
        </p:nvSpPr>
        <p:spPr>
          <a:xfrm>
            <a:off x="6423660" y="320041"/>
            <a:ext cx="5394960" cy="1691640"/>
          </a:xfrm>
        </p:spPr>
        <p:txBody>
          <a:bodyPr/>
          <a:lstStyle/>
          <a:p>
            <a:pPr lvl="0"/>
            <a:r>
              <a:rPr lang="en-US" dirty="0" smtClean="0"/>
              <a:t>Click to edit Master text styles</a:t>
            </a:r>
          </a:p>
        </p:txBody>
      </p:sp>
    </p:spTree>
    <p:extLst>
      <p:ext uri="{BB962C8B-B14F-4D97-AF65-F5344CB8AC3E}">
        <p14:creationId xmlns:p14="http://schemas.microsoft.com/office/powerpoint/2010/main" val="18138579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Kontaktai">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483671" y="594653"/>
            <a:ext cx="3116505" cy="1166843"/>
          </a:xfrm>
          <a:prstGeom prst="rect">
            <a:avLst/>
          </a:prstGeom>
        </p:spPr>
      </p:pic>
      <p:sp>
        <p:nvSpPr>
          <p:cNvPr id="8" name="Text Placeholder 7"/>
          <p:cNvSpPr>
            <a:spLocks noGrp="1"/>
          </p:cNvSpPr>
          <p:nvPr>
            <p:ph type="body" sz="quarter" idx="10"/>
          </p:nvPr>
        </p:nvSpPr>
        <p:spPr>
          <a:xfrm>
            <a:off x="6389255" y="4279271"/>
            <a:ext cx="5394325" cy="2033905"/>
          </a:xfrm>
        </p:spPr>
        <p:txBody>
          <a:bodyPr/>
          <a:lstStyle/>
          <a:p>
            <a:pPr lvl="0"/>
            <a:r>
              <a:rPr lang="en-US" dirty="0" smtClean="0"/>
              <a:t>Click to edit Master text styles</a:t>
            </a:r>
          </a:p>
        </p:txBody>
      </p:sp>
      <p:sp>
        <p:nvSpPr>
          <p:cNvPr id="10" name="Title 1"/>
          <p:cNvSpPr>
            <a:spLocks noGrp="1"/>
          </p:cNvSpPr>
          <p:nvPr>
            <p:ph type="ctrTitle" hasCustomPrompt="1"/>
          </p:nvPr>
        </p:nvSpPr>
        <p:spPr>
          <a:xfrm>
            <a:off x="6389255" y="3221287"/>
            <a:ext cx="5396345" cy="833120"/>
          </a:xfrm>
        </p:spPr>
        <p:txBody>
          <a:bodyPr anchor="b">
            <a:normAutofit/>
          </a:bodyPr>
          <a:lstStyle>
            <a:lvl1pPr algn="l">
              <a:defRPr sz="5400"/>
            </a:lvl1pPr>
          </a:lstStyle>
          <a:p>
            <a:r>
              <a:rPr lang="en-US" dirty="0" smtClean="0"/>
              <a:t>PAVADINIMAS</a:t>
            </a:r>
            <a:endParaRPr lang="en-US" dirty="0"/>
          </a:p>
        </p:txBody>
      </p:sp>
      <p:sp>
        <p:nvSpPr>
          <p:cNvPr id="12" name="Rectangle 11"/>
          <p:cNvSpPr/>
          <p:nvPr userDrawn="1"/>
        </p:nvSpPr>
        <p:spPr>
          <a:xfrm>
            <a:off x="5849598" y="2855328"/>
            <a:ext cx="1692421" cy="1410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8402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as">
    <p:spTree>
      <p:nvGrpSpPr>
        <p:cNvPr id="1" name=""/>
        <p:cNvGrpSpPr/>
        <p:nvPr/>
      </p:nvGrpSpPr>
      <p:grpSpPr>
        <a:xfrm>
          <a:off x="0" y="0"/>
          <a:ext cx="0" cy="0"/>
          <a:chOff x="0" y="0"/>
          <a:chExt cx="0" cy="0"/>
        </a:xfrm>
      </p:grpSpPr>
      <p:sp>
        <p:nvSpPr>
          <p:cNvPr id="2" name="Title 1"/>
          <p:cNvSpPr>
            <a:spLocks noGrp="1"/>
          </p:cNvSpPr>
          <p:nvPr>
            <p:ph type="title"/>
          </p:nvPr>
        </p:nvSpPr>
        <p:spPr>
          <a:xfrm>
            <a:off x="838200" y="1186842"/>
            <a:ext cx="9053945" cy="1126868"/>
          </a:xfrm>
        </p:spPr>
        <p:txBody>
          <a:bodyPr/>
          <a:lstStyle/>
          <a:p>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title</a:t>
            </a:r>
            <a:r>
              <a:rPr lang="lt-LT" dirty="0" smtClean="0"/>
              <a:t> </a:t>
            </a:r>
            <a:r>
              <a:rPr lang="lt-LT" dirty="0" err="1" smtClean="0"/>
              <a:t>style</a:t>
            </a:r>
            <a:endParaRPr lang="en-US" dirty="0"/>
          </a:p>
        </p:txBody>
      </p:sp>
      <p:sp>
        <p:nvSpPr>
          <p:cNvPr id="6" name="Text Placeholder 5"/>
          <p:cNvSpPr>
            <a:spLocks noGrp="1"/>
          </p:cNvSpPr>
          <p:nvPr>
            <p:ph type="body" sz="quarter" idx="12"/>
          </p:nvPr>
        </p:nvSpPr>
        <p:spPr>
          <a:xfrm>
            <a:off x="838200" y="2512405"/>
            <a:ext cx="9053945" cy="3597450"/>
          </a:xfrm>
        </p:spPr>
        <p:txBody>
          <a:bodyPr/>
          <a:lstStyle/>
          <a:p>
            <a:pPr lvl="0"/>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p:txBody>
      </p:sp>
    </p:spTree>
    <p:extLst>
      <p:ext uri="{BB962C8B-B14F-4D97-AF65-F5344CB8AC3E}">
        <p14:creationId xmlns:p14="http://schemas.microsoft.com/office/powerpoint/2010/main" val="1191197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veikslėlis ir tekstas">
    <p:spTree>
      <p:nvGrpSpPr>
        <p:cNvPr id="1" name=""/>
        <p:cNvGrpSpPr/>
        <p:nvPr/>
      </p:nvGrpSpPr>
      <p:grpSpPr>
        <a:xfrm>
          <a:off x="0" y="0"/>
          <a:ext cx="0" cy="0"/>
          <a:chOff x="0" y="0"/>
          <a:chExt cx="0" cy="0"/>
        </a:xfrm>
      </p:grpSpPr>
      <p:sp>
        <p:nvSpPr>
          <p:cNvPr id="2" name="Title 1"/>
          <p:cNvSpPr>
            <a:spLocks noGrp="1"/>
          </p:cNvSpPr>
          <p:nvPr>
            <p:ph type="title"/>
          </p:nvPr>
        </p:nvSpPr>
        <p:spPr>
          <a:xfrm>
            <a:off x="4176591" y="1392063"/>
            <a:ext cx="6796209" cy="1216922"/>
          </a:xfrm>
        </p:spPr>
        <p:txBody>
          <a:bodyPr anchor="b"/>
          <a:lstStyle/>
          <a:p>
            <a:r>
              <a:rPr lang="en-US" dirty="0" smtClean="0"/>
              <a:t>Click to edit Master title style</a:t>
            </a:r>
            <a:endParaRPr lang="en-US" dirty="0"/>
          </a:p>
        </p:txBody>
      </p:sp>
      <p:sp>
        <p:nvSpPr>
          <p:cNvPr id="10" name="Text Placeholder 9"/>
          <p:cNvSpPr>
            <a:spLocks noGrp="1"/>
          </p:cNvSpPr>
          <p:nvPr>
            <p:ph type="body" sz="quarter" idx="14"/>
          </p:nvPr>
        </p:nvSpPr>
        <p:spPr>
          <a:xfrm>
            <a:off x="4176568" y="2909455"/>
            <a:ext cx="6796088" cy="3178897"/>
          </a:xfrm>
        </p:spPr>
        <p:txBody>
          <a:bodyPr>
            <a:normAutofit/>
          </a:bodyPr>
          <a:lstStyle>
            <a:lvl1pPr>
              <a:defRPr sz="2000"/>
            </a:lvl1pPr>
          </a:lstStyle>
          <a:p>
            <a:pPr lvl="0"/>
            <a:r>
              <a:rPr lang="en-US" dirty="0" smtClean="0"/>
              <a:t>Click to edit Master text styles</a:t>
            </a:r>
          </a:p>
        </p:txBody>
      </p:sp>
      <p:sp>
        <p:nvSpPr>
          <p:cNvPr id="8" name="Picture Placeholder 7"/>
          <p:cNvSpPr>
            <a:spLocks noGrp="1"/>
          </p:cNvSpPr>
          <p:nvPr>
            <p:ph type="pic" sz="quarter" idx="13"/>
          </p:nvPr>
        </p:nvSpPr>
        <p:spPr>
          <a:xfrm>
            <a:off x="0" y="7938"/>
            <a:ext cx="3035300" cy="6842125"/>
          </a:xfrm>
        </p:spPr>
        <p:txBody>
          <a:bodyPr/>
          <a:lstStyle/>
          <a:p>
            <a:endParaRPr lang="en-US"/>
          </a:p>
        </p:txBody>
      </p:sp>
    </p:spTree>
    <p:extLst>
      <p:ext uri="{BB962C8B-B14F-4D97-AF65-F5344CB8AC3E}">
        <p14:creationId xmlns:p14="http://schemas.microsoft.com/office/powerpoint/2010/main" val="926515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kyriaus pavadinima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105870" y="1003148"/>
            <a:ext cx="5031696" cy="3657600"/>
          </a:xfrm>
        </p:spPr>
        <p:txBody>
          <a:bodyPr anchor="t">
            <a:normAutofit/>
          </a:bodyPr>
          <a:lstStyle>
            <a:lvl1pPr>
              <a:defRPr sz="5400"/>
            </a:lvl1pPr>
          </a:lstStyle>
          <a:p>
            <a:r>
              <a:rPr lang="en-US" dirty="0" smtClean="0"/>
              <a:t>CLICK TO EDIT MASTER TITLE STYLE</a:t>
            </a:r>
            <a:endParaRPr lang="en-US" dirty="0"/>
          </a:p>
        </p:txBody>
      </p:sp>
      <p:sp>
        <p:nvSpPr>
          <p:cNvPr id="5" name="Rectangle 4"/>
          <p:cNvSpPr/>
          <p:nvPr userDrawn="1"/>
        </p:nvSpPr>
        <p:spPr>
          <a:xfrm>
            <a:off x="576213" y="573364"/>
            <a:ext cx="1692421" cy="1410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a:stretch>
            <a:fillRect/>
          </a:stretch>
        </p:blipFill>
        <p:spPr>
          <a:xfrm>
            <a:off x="10163004" y="5874868"/>
            <a:ext cx="1447800" cy="444500"/>
          </a:xfrm>
          <a:prstGeom prst="rect">
            <a:avLst/>
          </a:prstGeom>
        </p:spPr>
      </p:pic>
    </p:spTree>
    <p:extLst>
      <p:ext uri="{BB962C8B-B14F-4D97-AF65-F5344CB8AC3E}">
        <p14:creationId xmlns:p14="http://schemas.microsoft.com/office/powerpoint/2010/main" val="541731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kyriaus pavadinimas 2">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9943144" y="4727407"/>
            <a:ext cx="1943100" cy="1765468"/>
          </a:xfrm>
          <a:noFill/>
          <a:ln>
            <a:noFill/>
          </a:ln>
        </p:spPr>
        <p:txBody>
          <a:bodyPr anchor="b">
            <a:normAutofit/>
          </a:bodyPr>
          <a:lstStyle>
            <a:lvl1pPr algn="r">
              <a:defRPr sz="9600" b="1">
                <a:solidFill>
                  <a:schemeClr val="tx1"/>
                </a:solidFill>
                <a:latin typeface="GT Walsheim" charset="0"/>
                <a:ea typeface="GT Walsheim" charset="0"/>
                <a:cs typeface="GT Walsheim" charset="0"/>
              </a:defRPr>
            </a:lvl1pPr>
          </a:lstStyle>
          <a:p>
            <a:pPr lvl="0"/>
            <a:r>
              <a:rPr lang="en-US" smtClean="0"/>
              <a:t>1</a:t>
            </a:r>
            <a:endParaRPr lang="en-US" dirty="0"/>
          </a:p>
        </p:txBody>
      </p:sp>
      <p:sp>
        <p:nvSpPr>
          <p:cNvPr id="5" name="Title 1"/>
          <p:cNvSpPr>
            <a:spLocks noGrp="1"/>
          </p:cNvSpPr>
          <p:nvPr>
            <p:ph type="title" hasCustomPrompt="1"/>
          </p:nvPr>
        </p:nvSpPr>
        <p:spPr>
          <a:xfrm>
            <a:off x="1105870" y="1003148"/>
            <a:ext cx="5031696" cy="3657600"/>
          </a:xfrm>
        </p:spPr>
        <p:txBody>
          <a:bodyPr anchor="t">
            <a:normAutofit/>
          </a:bodyPr>
          <a:lstStyle>
            <a:lvl1pPr>
              <a:defRPr sz="5400"/>
            </a:lvl1pPr>
          </a:lstStyle>
          <a:p>
            <a:r>
              <a:rPr lang="en-US" dirty="0" smtClean="0"/>
              <a:t>CLICK TO EDIT MASTER TITLE STYLE</a:t>
            </a:r>
            <a:endParaRPr lang="en-US" dirty="0"/>
          </a:p>
        </p:txBody>
      </p:sp>
      <p:sp>
        <p:nvSpPr>
          <p:cNvPr id="6" name="Rectangle 5"/>
          <p:cNvSpPr/>
          <p:nvPr userDrawn="1"/>
        </p:nvSpPr>
        <p:spPr>
          <a:xfrm>
            <a:off x="576213" y="573364"/>
            <a:ext cx="1692421" cy="1410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2552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kyriaus pavadinimas 3">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12192000" cy="6858000"/>
          </a:xfrm>
        </p:spPr>
        <p:txBody>
          <a:bodyPr/>
          <a:lstStyle/>
          <a:p>
            <a:endParaRPr lang="en-US" dirty="0"/>
          </a:p>
        </p:txBody>
      </p:sp>
      <p:sp>
        <p:nvSpPr>
          <p:cNvPr id="5" name="Title 1"/>
          <p:cNvSpPr>
            <a:spLocks noGrp="1"/>
          </p:cNvSpPr>
          <p:nvPr>
            <p:ph type="title" hasCustomPrompt="1"/>
          </p:nvPr>
        </p:nvSpPr>
        <p:spPr>
          <a:xfrm>
            <a:off x="1105870" y="1003148"/>
            <a:ext cx="5031696" cy="3657600"/>
          </a:xfrm>
        </p:spPr>
        <p:txBody>
          <a:bodyPr anchor="t">
            <a:normAutofit/>
          </a:bodyPr>
          <a:lstStyle>
            <a:lvl1pPr>
              <a:defRPr sz="5400"/>
            </a:lvl1pPr>
          </a:lstStyle>
          <a:p>
            <a:r>
              <a:rPr lang="en-US" dirty="0" smtClean="0"/>
              <a:t>CLICK TO EDIT MASTER TITLE STYLE</a:t>
            </a:r>
            <a:endParaRPr lang="en-US" dirty="0"/>
          </a:p>
        </p:txBody>
      </p:sp>
      <p:sp>
        <p:nvSpPr>
          <p:cNvPr id="6" name="Rectangle 5"/>
          <p:cNvSpPr/>
          <p:nvPr userDrawn="1"/>
        </p:nvSpPr>
        <p:spPr>
          <a:xfrm>
            <a:off x="576213" y="573364"/>
            <a:ext cx="1692421" cy="1410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482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image" Target="../media/image3.emf"/><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theme" Target="../theme/theme2.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715787"/>
            <a:ext cx="8929255" cy="1325563"/>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2276475"/>
            <a:ext cx="8929255" cy="3148965"/>
          </a:xfrm>
          <a:prstGeom prst="rect">
            <a:avLst/>
          </a:prstGeom>
        </p:spPr>
        <p:txBody>
          <a:bodyPr vert="horz" lIns="91440" tIns="45720" rIns="91440" bIns="45720" rtlCol="0">
            <a:normAutofit/>
          </a:bodyPr>
          <a:lstStyle/>
          <a:p>
            <a:pPr lvl="0"/>
            <a:r>
              <a:rPr lang="en-US" dirty="0" smtClean="0"/>
              <a:t>Click to edit Master text styles</a:t>
            </a:r>
          </a:p>
        </p:txBody>
      </p:sp>
      <p:sp>
        <p:nvSpPr>
          <p:cNvPr id="8" name="Footer Placeholder 4"/>
          <p:cNvSpPr txBox="1">
            <a:spLocks/>
          </p:cNvSpPr>
          <p:nvPr userDrawn="1"/>
        </p:nvSpPr>
        <p:spPr>
          <a:xfrm>
            <a:off x="6770747" y="6356350"/>
            <a:ext cx="3714374" cy="365125"/>
          </a:xfrm>
          <a:prstGeom prst="rect">
            <a:avLst/>
          </a:prstGeom>
        </p:spPr>
        <p:txBody>
          <a:bodyPr vert="horz" lIns="91440" tIns="45720" rIns="91440" bIns="45720" rtlCol="0" anchor="ctr"/>
          <a:lstStyle>
            <a:defPPr>
              <a:defRPr lang="lt-LT"/>
            </a:defPPr>
            <a:lvl1pPr marL="0" algn="ctr" defTabSz="914400" rtl="0" eaLnBrk="1" latinLnBrk="0" hangingPunct="1">
              <a:defRPr sz="1200" kern="1200">
                <a:solidFill>
                  <a:schemeClr val="bg1">
                    <a:lumMod val="50000"/>
                  </a:schemeClr>
                </a:solidFill>
                <a:latin typeface="GT Walsheim" charset="0"/>
                <a:ea typeface="GT Walsheim" charset="0"/>
                <a:cs typeface="GT Walsheim"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pic>
        <p:nvPicPr>
          <p:cNvPr id="11" name="Picture 10"/>
          <p:cNvPicPr>
            <a:picLocks noChangeAspect="1"/>
          </p:cNvPicPr>
          <p:nvPr userDrawn="1"/>
        </p:nvPicPr>
        <p:blipFill>
          <a:blip r:embed="rId25"/>
          <a:stretch>
            <a:fillRect/>
          </a:stretch>
        </p:blipFill>
        <p:spPr>
          <a:xfrm>
            <a:off x="10163004" y="521818"/>
            <a:ext cx="1447800" cy="444500"/>
          </a:xfrm>
          <a:prstGeom prst="rect">
            <a:avLst/>
          </a:prstGeom>
        </p:spPr>
      </p:pic>
    </p:spTree>
    <p:extLst>
      <p:ext uri="{BB962C8B-B14F-4D97-AF65-F5344CB8AC3E}">
        <p14:creationId xmlns:p14="http://schemas.microsoft.com/office/powerpoint/2010/main" val="816527060"/>
      </p:ext>
    </p:extLst>
  </p:cSld>
  <p:clrMap bg1="lt1" tx1="dk1" bg2="lt2" tx2="dk2" accent1="accent1" accent2="accent2" accent3="accent3" accent4="accent4" accent5="accent5" accent6="accent6" hlink="hlink" folHlink="folHlink"/>
  <p:sldLayoutIdLst>
    <p:sldLayoutId id="2147483653" r:id="rId1"/>
    <p:sldLayoutId id="2147483676" r:id="rId2"/>
    <p:sldLayoutId id="2147483678" r:id="rId3"/>
    <p:sldLayoutId id="2147483683" r:id="rId4"/>
    <p:sldLayoutId id="2147483709" r:id="rId5"/>
    <p:sldLayoutId id="2147483654" r:id="rId6"/>
    <p:sldLayoutId id="2147483655" r:id="rId7"/>
    <p:sldLayoutId id="2147483680" r:id="rId8"/>
    <p:sldLayoutId id="2147483677" r:id="rId9"/>
    <p:sldLayoutId id="2147483656" r:id="rId10"/>
    <p:sldLayoutId id="2147483658" r:id="rId11"/>
    <p:sldLayoutId id="2147483684" r:id="rId12"/>
    <p:sldLayoutId id="2147483679" r:id="rId13"/>
    <p:sldLayoutId id="2147483685" r:id="rId14"/>
    <p:sldLayoutId id="2147483686" r:id="rId15"/>
    <p:sldLayoutId id="2147483730" r:id="rId16"/>
    <p:sldLayoutId id="2147483731" r:id="rId17"/>
    <p:sldLayoutId id="2147483734" r:id="rId18"/>
    <p:sldLayoutId id="2147483735" r:id="rId19"/>
    <p:sldLayoutId id="2147483659" r:id="rId20"/>
    <p:sldLayoutId id="2147483687" r:id="rId21"/>
    <p:sldLayoutId id="2147483688" r:id="rId22"/>
    <p:sldLayoutId id="2147483682" r:id="rId23"/>
  </p:sldLayoutIdLst>
  <p:txStyles>
    <p:titleStyle>
      <a:lvl1pPr algn="l" defTabSz="914400" rtl="0" eaLnBrk="1" latinLnBrk="0" hangingPunct="1">
        <a:lnSpc>
          <a:spcPct val="90000"/>
        </a:lnSpc>
        <a:spcBef>
          <a:spcPct val="0"/>
        </a:spcBef>
        <a:buNone/>
        <a:defRPr sz="4400" b="1" kern="1200">
          <a:solidFill>
            <a:schemeClr val="tx1"/>
          </a:solidFill>
          <a:latin typeface="Arial" charset="0"/>
          <a:ea typeface="Arial" charset="0"/>
          <a:cs typeface="Arial" charset="0"/>
        </a:defRPr>
      </a:lvl1pPr>
    </p:titleStyle>
    <p:bodyStyle>
      <a:lvl1pPr marL="0" indent="0" algn="l" defTabSz="914400" rtl="0" eaLnBrk="1" latinLnBrk="0" hangingPunct="1">
        <a:lnSpc>
          <a:spcPct val="90000"/>
        </a:lnSpc>
        <a:spcBef>
          <a:spcPts val="1000"/>
        </a:spcBef>
        <a:buFont typeface="Arial"/>
        <a:buNone/>
        <a:defRPr sz="2000" kern="1200">
          <a:solidFill>
            <a:schemeClr val="bg1">
              <a:lumMod val="50000"/>
            </a:schemeClr>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2000" kern="1200">
          <a:solidFill>
            <a:schemeClr val="bg1">
              <a:lumMod val="50000"/>
            </a:schemeClr>
          </a:solidFill>
          <a:latin typeface="GT Walsheim" charset="0"/>
          <a:ea typeface="GT Walsheim" charset="0"/>
          <a:cs typeface="GT Walsheim" charset="0"/>
        </a:defRPr>
      </a:lvl2pPr>
      <a:lvl3pPr marL="914400" indent="0" algn="l" defTabSz="914400" rtl="0" eaLnBrk="1" latinLnBrk="0" hangingPunct="1">
        <a:lnSpc>
          <a:spcPct val="90000"/>
        </a:lnSpc>
        <a:spcBef>
          <a:spcPts val="500"/>
        </a:spcBef>
        <a:buFont typeface="Arial"/>
        <a:buNone/>
        <a:defRPr sz="1800" kern="1200">
          <a:solidFill>
            <a:schemeClr val="bg1">
              <a:lumMod val="50000"/>
            </a:schemeClr>
          </a:solidFill>
          <a:latin typeface="GT Walsheim" charset="0"/>
          <a:ea typeface="GT Walsheim" charset="0"/>
          <a:cs typeface="GT Walsheim" charset="0"/>
        </a:defRPr>
      </a:lvl3pPr>
      <a:lvl4pPr marL="1371600" indent="0" algn="l" defTabSz="914400" rtl="0" eaLnBrk="1" latinLnBrk="0" hangingPunct="1">
        <a:lnSpc>
          <a:spcPct val="90000"/>
        </a:lnSpc>
        <a:spcBef>
          <a:spcPts val="500"/>
        </a:spcBef>
        <a:buFont typeface="Arial"/>
        <a:buNone/>
        <a:defRPr sz="1600" kern="1200">
          <a:solidFill>
            <a:schemeClr val="bg1">
              <a:lumMod val="50000"/>
            </a:schemeClr>
          </a:solidFill>
          <a:latin typeface="GT Walsheim" charset="0"/>
          <a:ea typeface="GT Walsheim" charset="0"/>
          <a:cs typeface="GT Walsheim" charset="0"/>
        </a:defRPr>
      </a:lvl4pPr>
      <a:lvl5pPr marL="1828800" indent="0" algn="l" defTabSz="914400" rtl="0" eaLnBrk="1" latinLnBrk="0" hangingPunct="1">
        <a:lnSpc>
          <a:spcPct val="90000"/>
        </a:lnSpc>
        <a:spcBef>
          <a:spcPts val="500"/>
        </a:spcBef>
        <a:buFont typeface="Arial"/>
        <a:buNone/>
        <a:defRPr sz="1600" kern="1200">
          <a:solidFill>
            <a:schemeClr val="bg1">
              <a:lumMod val="50000"/>
            </a:schemeClr>
          </a:solidFill>
          <a:latin typeface="GT Walsheim" charset="0"/>
          <a:ea typeface="GT Walsheim" charset="0"/>
          <a:cs typeface="GT Walsheim"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 userDrawn="1">
          <p15:clr>
            <a:srgbClr val="F26B43"/>
          </p15:clr>
        </p15:guide>
        <p15:guide id="2" userDrawn="1">
          <p15:clr>
            <a:srgbClr val="F26B43"/>
          </p15:clr>
        </p15:guide>
        <p15:guide id="3" pos="5768" userDrawn="1">
          <p15:clr>
            <a:srgbClr val="F26B43"/>
          </p15:clr>
        </p15:guide>
        <p15:guide id="4" pos="1912" userDrawn="1">
          <p15:clr>
            <a:srgbClr val="F26B43"/>
          </p15:clr>
        </p15:guide>
        <p15:guide id="5" pos="3840" userDrawn="1">
          <p15:clr>
            <a:srgbClr val="F26B43"/>
          </p15:clr>
        </p15:guide>
        <p15:guide id="6" pos="7680" userDrawn="1">
          <p15:clr>
            <a:srgbClr val="F26B43"/>
          </p15:clr>
        </p15:guide>
        <p15:guide id="7" orient="horz" pos="1434" userDrawn="1">
          <p15:clr>
            <a:srgbClr val="F26B43"/>
          </p15:clr>
        </p15:guide>
        <p15:guide id="8" orient="horz" pos="2886" userDrawn="1">
          <p15:clr>
            <a:srgbClr val="F26B43"/>
          </p15:clr>
        </p15:guide>
        <p15:guide id="9" orient="horz" pos="431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5"/>
          <a:stretch>
            <a:fillRect/>
          </a:stretch>
        </p:blipFill>
        <p:spPr>
          <a:xfrm>
            <a:off x="10163004" y="521818"/>
            <a:ext cx="1447800" cy="444500"/>
          </a:xfrm>
          <a:prstGeom prst="rect">
            <a:avLst/>
          </a:prstGeom>
        </p:spPr>
      </p:pic>
      <p:sp>
        <p:nvSpPr>
          <p:cNvPr id="2" name="Title Placeholder 1"/>
          <p:cNvSpPr>
            <a:spLocks noGrp="1"/>
          </p:cNvSpPr>
          <p:nvPr>
            <p:ph type="title"/>
          </p:nvPr>
        </p:nvSpPr>
        <p:spPr>
          <a:xfrm>
            <a:off x="838200" y="715787"/>
            <a:ext cx="8929255" cy="1325563"/>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2276475"/>
            <a:ext cx="8929255" cy="3148965"/>
          </a:xfrm>
          <a:prstGeom prst="rect">
            <a:avLst/>
          </a:prstGeom>
        </p:spPr>
        <p:txBody>
          <a:bodyPr vert="horz" lIns="91440" tIns="45720" rIns="91440" bIns="45720" rtlCol="0">
            <a:normAutofit/>
          </a:bodyPr>
          <a:lstStyle/>
          <a:p>
            <a:pPr lvl="0"/>
            <a:r>
              <a:rPr lang="en-US" dirty="0" smtClean="0"/>
              <a:t>Click to edit Master text styles</a:t>
            </a:r>
          </a:p>
        </p:txBody>
      </p:sp>
      <p:sp>
        <p:nvSpPr>
          <p:cNvPr id="8" name="Footer Placeholder 4"/>
          <p:cNvSpPr txBox="1">
            <a:spLocks/>
          </p:cNvSpPr>
          <p:nvPr userDrawn="1"/>
        </p:nvSpPr>
        <p:spPr>
          <a:xfrm>
            <a:off x="6770747" y="6356350"/>
            <a:ext cx="3714374" cy="365125"/>
          </a:xfrm>
          <a:prstGeom prst="rect">
            <a:avLst/>
          </a:prstGeom>
        </p:spPr>
        <p:txBody>
          <a:bodyPr vert="horz" lIns="91440" tIns="45720" rIns="91440" bIns="45720" rtlCol="0" anchor="ctr"/>
          <a:lstStyle>
            <a:defPPr>
              <a:defRPr lang="lt-LT"/>
            </a:defPPr>
            <a:lvl1pPr marL="0" algn="ctr" defTabSz="914400" rtl="0" eaLnBrk="1" latinLnBrk="0" hangingPunct="1">
              <a:defRPr sz="1200" kern="1200">
                <a:solidFill>
                  <a:schemeClr val="bg1">
                    <a:lumMod val="50000"/>
                  </a:schemeClr>
                </a:solidFill>
                <a:latin typeface="GT Walsheim" charset="0"/>
                <a:ea typeface="GT Walsheim" charset="0"/>
                <a:cs typeface="GT Walsheim"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735781907"/>
      </p:ext>
    </p:extLst>
  </p:cSld>
  <p:clrMap bg1="dk1" tx1="lt1" bg2="dk2" tx2="lt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32" r:id="rId16"/>
    <p:sldLayoutId id="2147483733" r:id="rId17"/>
    <p:sldLayoutId id="2147483736" r:id="rId18"/>
    <p:sldLayoutId id="2147483737" r:id="rId19"/>
    <p:sldLayoutId id="2147483726" r:id="rId20"/>
    <p:sldLayoutId id="2147483727" r:id="rId21"/>
    <p:sldLayoutId id="2147483728" r:id="rId22"/>
    <p:sldLayoutId id="2147483729" r:id="rId23"/>
  </p:sldLayoutIdLst>
  <p:txStyles>
    <p:titleStyle>
      <a:lvl1pPr algn="l" defTabSz="914400" rtl="0" eaLnBrk="1" latinLnBrk="0" hangingPunct="1">
        <a:lnSpc>
          <a:spcPct val="90000"/>
        </a:lnSpc>
        <a:spcBef>
          <a:spcPct val="0"/>
        </a:spcBef>
        <a:buNone/>
        <a:defRPr sz="4400" b="1" kern="1200">
          <a:solidFill>
            <a:schemeClr val="tx1"/>
          </a:solidFill>
          <a:latin typeface="Arial" charset="0"/>
          <a:ea typeface="Arial" charset="0"/>
          <a:cs typeface="Arial" charset="0"/>
        </a:defRPr>
      </a:lvl1pPr>
    </p:titleStyle>
    <p:bodyStyle>
      <a:lvl1pPr marL="0" indent="0" algn="l" defTabSz="914400" rtl="0" eaLnBrk="1" latinLnBrk="0" hangingPunct="1">
        <a:lnSpc>
          <a:spcPct val="90000"/>
        </a:lnSpc>
        <a:spcBef>
          <a:spcPts val="1000"/>
        </a:spcBef>
        <a:buFont typeface="Arial"/>
        <a:buNone/>
        <a:defRPr sz="2000" kern="1200">
          <a:solidFill>
            <a:schemeClr val="tx1"/>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2000" kern="1200">
          <a:solidFill>
            <a:schemeClr val="bg1">
              <a:lumMod val="50000"/>
            </a:schemeClr>
          </a:solidFill>
          <a:latin typeface="GT Walsheim" charset="0"/>
          <a:ea typeface="GT Walsheim" charset="0"/>
          <a:cs typeface="GT Walsheim" charset="0"/>
        </a:defRPr>
      </a:lvl2pPr>
      <a:lvl3pPr marL="914400" indent="0" algn="l" defTabSz="914400" rtl="0" eaLnBrk="1" latinLnBrk="0" hangingPunct="1">
        <a:lnSpc>
          <a:spcPct val="90000"/>
        </a:lnSpc>
        <a:spcBef>
          <a:spcPts val="500"/>
        </a:spcBef>
        <a:buFont typeface="Arial"/>
        <a:buNone/>
        <a:defRPr sz="1800" kern="1200">
          <a:solidFill>
            <a:schemeClr val="bg1">
              <a:lumMod val="50000"/>
            </a:schemeClr>
          </a:solidFill>
          <a:latin typeface="GT Walsheim" charset="0"/>
          <a:ea typeface="GT Walsheim" charset="0"/>
          <a:cs typeface="GT Walsheim" charset="0"/>
        </a:defRPr>
      </a:lvl3pPr>
      <a:lvl4pPr marL="1371600" indent="0" algn="l" defTabSz="914400" rtl="0" eaLnBrk="1" latinLnBrk="0" hangingPunct="1">
        <a:lnSpc>
          <a:spcPct val="90000"/>
        </a:lnSpc>
        <a:spcBef>
          <a:spcPts val="500"/>
        </a:spcBef>
        <a:buFont typeface="Arial"/>
        <a:buNone/>
        <a:defRPr sz="1600" kern="1200">
          <a:solidFill>
            <a:schemeClr val="bg1">
              <a:lumMod val="50000"/>
            </a:schemeClr>
          </a:solidFill>
          <a:latin typeface="GT Walsheim" charset="0"/>
          <a:ea typeface="GT Walsheim" charset="0"/>
          <a:cs typeface="GT Walsheim" charset="0"/>
        </a:defRPr>
      </a:lvl4pPr>
      <a:lvl5pPr marL="1828800" indent="0" algn="l" defTabSz="914400" rtl="0" eaLnBrk="1" latinLnBrk="0" hangingPunct="1">
        <a:lnSpc>
          <a:spcPct val="90000"/>
        </a:lnSpc>
        <a:spcBef>
          <a:spcPts val="500"/>
        </a:spcBef>
        <a:buFont typeface="Arial"/>
        <a:buNone/>
        <a:defRPr sz="1600" kern="1200">
          <a:solidFill>
            <a:schemeClr val="bg1">
              <a:lumMod val="50000"/>
            </a:schemeClr>
          </a:solidFill>
          <a:latin typeface="GT Walsheim" charset="0"/>
          <a:ea typeface="GT Walsheim" charset="0"/>
          <a:cs typeface="GT Walsheim"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
          <p15:clr>
            <a:srgbClr val="F26B43"/>
          </p15:clr>
        </p15:guide>
        <p15:guide id="2">
          <p15:clr>
            <a:srgbClr val="F26B43"/>
          </p15:clr>
        </p15:guide>
        <p15:guide id="3" pos="5768">
          <p15:clr>
            <a:srgbClr val="F26B43"/>
          </p15:clr>
        </p15:guide>
        <p15:guide id="4" pos="1912">
          <p15:clr>
            <a:srgbClr val="F26B43"/>
          </p15:clr>
        </p15:guide>
        <p15:guide id="5" pos="3840">
          <p15:clr>
            <a:srgbClr val="F26B43"/>
          </p15:clr>
        </p15:guide>
        <p15:guide id="6" pos="7680">
          <p15:clr>
            <a:srgbClr val="F26B43"/>
          </p15:clr>
        </p15:guide>
        <p15:guide id="7" orient="horz" pos="1434">
          <p15:clr>
            <a:srgbClr val="F26B43"/>
          </p15:clr>
        </p15:guide>
        <p15:guide id="8" orient="horz" pos="2886">
          <p15:clr>
            <a:srgbClr val="F26B43"/>
          </p15:clr>
        </p15:guide>
        <p15:guide id="9" orient="horz" pos="4315">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93855" y="1927685"/>
            <a:ext cx="8560955" cy="2305050"/>
          </a:xfrm>
        </p:spPr>
        <p:txBody>
          <a:bodyPr>
            <a:normAutofit fontScale="90000"/>
          </a:bodyPr>
          <a:lstStyle/>
          <a:p>
            <a:r>
              <a:rPr lang="lt-LT" dirty="0" smtClean="0"/>
              <a:t>„Health </a:t>
            </a:r>
            <a:r>
              <a:rPr lang="lt-LT" dirty="0"/>
              <a:t>Development </a:t>
            </a:r>
            <a:r>
              <a:rPr lang="lt-LT" dirty="0" smtClean="0"/>
              <a:t>Corporation“ </a:t>
            </a:r>
            <a:r>
              <a:rPr lang="lt-LT" b="0" dirty="0" smtClean="0"/>
              <a:t>atvejo analizė</a:t>
            </a:r>
            <a:endParaRPr lang="lt-LT" b="0" dirty="0"/>
          </a:p>
        </p:txBody>
      </p:sp>
      <p:sp>
        <p:nvSpPr>
          <p:cNvPr id="3" name="TextBox 2"/>
          <p:cNvSpPr txBox="1"/>
          <p:nvPr/>
        </p:nvSpPr>
        <p:spPr>
          <a:xfrm>
            <a:off x="4462818" y="4831307"/>
            <a:ext cx="6864824" cy="830997"/>
          </a:xfrm>
          <a:prstGeom prst="rect">
            <a:avLst/>
          </a:prstGeom>
          <a:noFill/>
        </p:spPr>
        <p:txBody>
          <a:bodyPr wrap="square" rtlCol="0">
            <a:spAutoFit/>
          </a:bodyPr>
          <a:lstStyle/>
          <a:p>
            <a:r>
              <a:rPr lang="lt-LT" sz="2400" dirty="0" smtClean="0"/>
              <a:t>Jurgita Brusokaitė</a:t>
            </a:r>
          </a:p>
          <a:p>
            <a:r>
              <a:rPr lang="lt-LT" sz="2400" dirty="0" smtClean="0"/>
              <a:t>Finansai ir bankininkystė, magistrantūros studijos</a:t>
            </a:r>
            <a:endParaRPr lang="lt-LT" sz="2400" dirty="0"/>
          </a:p>
        </p:txBody>
      </p:sp>
    </p:spTree>
    <p:extLst>
      <p:ext uri="{BB962C8B-B14F-4D97-AF65-F5344CB8AC3E}">
        <p14:creationId xmlns:p14="http://schemas.microsoft.com/office/powerpoint/2010/main" val="22142390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86842"/>
            <a:ext cx="9534099" cy="1126868"/>
          </a:xfrm>
        </p:spPr>
        <p:txBody>
          <a:bodyPr>
            <a:noAutofit/>
          </a:bodyPr>
          <a:lstStyle/>
          <a:p>
            <a:r>
              <a:rPr lang="lt-LT" sz="2800" dirty="0" smtClean="0"/>
              <a:t>Ar „Lexington Club“ nekilnojamojo turto pardavimas ir nuoma padidintų HDC pirkimo pasiūlymo kainą?</a:t>
            </a:r>
            <a:endParaRPr lang="lt-LT" sz="2800" dirty="0"/>
          </a:p>
        </p:txBody>
      </p:sp>
      <p:graphicFrame>
        <p:nvGraphicFramePr>
          <p:cNvPr id="9" name="Table 8"/>
          <p:cNvGraphicFramePr>
            <a:graphicFrameLocks noGrp="1"/>
          </p:cNvGraphicFramePr>
          <p:nvPr>
            <p:extLst>
              <p:ext uri="{D42A27DB-BD31-4B8C-83A1-F6EECF244321}">
                <p14:modId xmlns:p14="http://schemas.microsoft.com/office/powerpoint/2010/main" val="60079246"/>
              </p:ext>
            </p:extLst>
          </p:nvPr>
        </p:nvGraphicFramePr>
        <p:xfrm>
          <a:off x="1267725" y="2512405"/>
          <a:ext cx="8517720" cy="3337560"/>
        </p:xfrm>
        <a:graphic>
          <a:graphicData uri="http://schemas.openxmlformats.org/drawingml/2006/table">
            <a:tbl>
              <a:tblPr firstRow="1" bandRow="1">
                <a:tableStyleId>{5C22544A-7EE6-4342-B048-85BDC9FD1C3A}</a:tableStyleId>
              </a:tblPr>
              <a:tblGrid>
                <a:gridCol w="4258860"/>
                <a:gridCol w="4258860"/>
              </a:tblGrid>
              <a:tr h="370840">
                <a:tc>
                  <a:txBody>
                    <a:bodyPr/>
                    <a:lstStyle/>
                    <a:p>
                      <a:r>
                        <a:rPr lang="lt-LT" b="1" dirty="0" smtClean="0">
                          <a:solidFill>
                            <a:schemeClr val="tx1"/>
                          </a:solidFill>
                        </a:rPr>
                        <a:t>EBITDA</a:t>
                      </a:r>
                      <a:endParaRPr lang="lt-LT" b="1" dirty="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ctr"/>
                      <a:r>
                        <a:rPr lang="lt-LT" b="0" dirty="0" smtClean="0">
                          <a:solidFill>
                            <a:schemeClr val="tx1"/>
                          </a:solidFill>
                        </a:rPr>
                        <a:t>3 229 000</a:t>
                      </a:r>
                      <a:endParaRPr lang="lt-LT" b="0" dirty="0">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20000"/>
                        <a:lumOff val="80000"/>
                      </a:schemeClr>
                    </a:solidFill>
                  </a:tcPr>
                </a:tc>
              </a:tr>
              <a:tr h="370840">
                <a:tc>
                  <a:txBody>
                    <a:bodyPr/>
                    <a:lstStyle/>
                    <a:p>
                      <a:r>
                        <a:rPr lang="lt-LT" b="1" dirty="0" smtClean="0"/>
                        <a:t>Lease</a:t>
                      </a:r>
                      <a:r>
                        <a:rPr lang="lt-LT" b="1" baseline="0" dirty="0" smtClean="0"/>
                        <a:t> e</a:t>
                      </a:r>
                      <a:r>
                        <a:rPr lang="lt-LT" b="1" dirty="0" smtClean="0"/>
                        <a:t>xpenses before</a:t>
                      </a:r>
                      <a:r>
                        <a:rPr lang="lt-LT" b="1" baseline="0" dirty="0" smtClean="0"/>
                        <a:t> deal (+)</a:t>
                      </a:r>
                      <a:endParaRPr lang="lt-LT" b="1" dirty="0"/>
                    </a:p>
                  </a:txBody>
                  <a:tcPr>
                    <a:lnL w="12700" cap="flat" cmpd="sng" algn="ctr">
                      <a:solidFill>
                        <a:schemeClr val="tx1"/>
                      </a:solidFill>
                      <a:prstDash val="solid"/>
                      <a:round/>
                      <a:headEnd type="none" w="med" len="med"/>
                      <a:tailEnd type="none" w="med" len="med"/>
                    </a:lnL>
                  </a:tcPr>
                </a:tc>
                <a:tc>
                  <a:txBody>
                    <a:bodyPr/>
                    <a:lstStyle/>
                    <a:p>
                      <a:pPr algn="ctr"/>
                      <a:r>
                        <a:rPr lang="lt-LT" b="0" dirty="0" smtClean="0"/>
                        <a:t>925 000</a:t>
                      </a:r>
                      <a:endParaRPr lang="lt-LT" b="0" dirty="0"/>
                    </a:p>
                  </a:txBody>
                  <a:tcPr>
                    <a:lnR w="12700" cap="flat" cmpd="sng" algn="ctr">
                      <a:solidFill>
                        <a:schemeClr val="tx1"/>
                      </a:solidFill>
                      <a:prstDash val="solid"/>
                      <a:round/>
                      <a:headEnd type="none" w="med" len="med"/>
                      <a:tailEnd type="none" w="med" len="med"/>
                    </a:lnR>
                  </a:tcPr>
                </a:tc>
              </a:tr>
              <a:tr h="370840">
                <a:tc>
                  <a:txBody>
                    <a:bodyPr/>
                    <a:lstStyle/>
                    <a:p>
                      <a:r>
                        <a:rPr lang="lt-LT" b="1" dirty="0" smtClean="0"/>
                        <a:t>Lease</a:t>
                      </a:r>
                      <a:r>
                        <a:rPr lang="lt-LT" b="1" baseline="0" dirty="0" smtClean="0"/>
                        <a:t> e</a:t>
                      </a:r>
                      <a:r>
                        <a:rPr lang="lt-LT" b="1" dirty="0" smtClean="0"/>
                        <a:t>xpenses after deal (-)</a:t>
                      </a:r>
                      <a:endParaRPr lang="lt-LT" b="1"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lt-LT" b="0" dirty="0" smtClean="0"/>
                        <a:t>525 000</a:t>
                      </a:r>
                      <a:endParaRPr lang="lt-LT" b="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370840">
                <a:tc>
                  <a:txBody>
                    <a:bodyPr/>
                    <a:lstStyle/>
                    <a:p>
                      <a:r>
                        <a:rPr lang="lt-LT" b="1" dirty="0" smtClean="0">
                          <a:solidFill>
                            <a:schemeClr val="tx1"/>
                          </a:solidFill>
                        </a:rPr>
                        <a:t>EBITDA after deal</a:t>
                      </a:r>
                      <a:endParaRPr lang="lt-LT" b="1" dirty="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lt-LT" b="0" dirty="0" smtClean="0"/>
                        <a:t>3 629 000</a:t>
                      </a:r>
                      <a:endParaRPr lang="lt-LT" b="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70840">
                <a:tc>
                  <a:txBody>
                    <a:bodyPr/>
                    <a:lstStyle/>
                    <a:p>
                      <a:r>
                        <a:rPr lang="lt-LT" b="1" dirty="0" smtClean="0"/>
                        <a:t>Multiple</a:t>
                      </a:r>
                      <a:endParaRPr lang="lt-LT" b="1"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lt-LT" b="0" dirty="0" smtClean="0"/>
                        <a:t>5</a:t>
                      </a:r>
                      <a:endParaRPr lang="lt-LT" b="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370840">
                <a:tc>
                  <a:txBody>
                    <a:bodyPr/>
                    <a:lstStyle/>
                    <a:p>
                      <a:r>
                        <a:rPr lang="lt-LT" b="1" dirty="0" smtClean="0"/>
                        <a:t>Project value after deal</a:t>
                      </a:r>
                      <a:endParaRPr lang="lt-LT" b="1"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lt-LT" b="0" dirty="0" smtClean="0"/>
                        <a:t>18 145 000</a:t>
                      </a:r>
                      <a:endParaRPr lang="lt-LT" b="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70840">
                <a:tc>
                  <a:txBody>
                    <a:bodyPr/>
                    <a:lstStyle/>
                    <a:p>
                      <a:r>
                        <a:rPr lang="lt-LT" b="1" dirty="0" smtClean="0"/>
                        <a:t>Debt (-)</a:t>
                      </a:r>
                      <a:endParaRPr lang="lt-LT" b="1" dirty="0"/>
                    </a:p>
                  </a:txBody>
                  <a:tcPr>
                    <a:lnL w="12700" cap="flat" cmpd="sng" algn="ctr">
                      <a:solidFill>
                        <a:schemeClr val="tx1"/>
                      </a:solidFill>
                      <a:prstDash val="solid"/>
                      <a:round/>
                      <a:headEnd type="none" w="med" len="med"/>
                      <a:tailEnd type="none" w="med" len="med"/>
                    </a:lnL>
                  </a:tcPr>
                </a:tc>
                <a:tc>
                  <a:txBody>
                    <a:bodyPr/>
                    <a:lstStyle/>
                    <a:p>
                      <a:pPr algn="ctr"/>
                      <a:r>
                        <a:rPr lang="lt-LT" b="0" dirty="0" smtClean="0"/>
                        <a:t>5 750 000</a:t>
                      </a:r>
                      <a:endParaRPr lang="lt-LT" b="0" dirty="0"/>
                    </a:p>
                  </a:txBody>
                  <a:tcPr>
                    <a:lnR w="12700" cap="flat" cmpd="sng" algn="ctr">
                      <a:solidFill>
                        <a:schemeClr val="tx1"/>
                      </a:solidFill>
                      <a:prstDash val="solid"/>
                      <a:round/>
                      <a:headEnd type="none" w="med" len="med"/>
                      <a:tailEnd type="none" w="med" len="med"/>
                    </a:lnR>
                  </a:tcPr>
                </a:tc>
              </a:tr>
              <a:tr h="370840">
                <a:tc>
                  <a:txBody>
                    <a:bodyPr/>
                    <a:lstStyle/>
                    <a:p>
                      <a:r>
                        <a:rPr lang="lt-LT" b="1" dirty="0" smtClean="0"/>
                        <a:t>Sale (+)</a:t>
                      </a:r>
                      <a:endParaRPr lang="lt-LT" b="1"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lt-LT" b="0" dirty="0" smtClean="0"/>
                        <a:t>6 500 000</a:t>
                      </a:r>
                      <a:endParaRPr lang="lt-LT" b="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370840">
                <a:tc>
                  <a:txBody>
                    <a:bodyPr/>
                    <a:lstStyle/>
                    <a:p>
                      <a:r>
                        <a:rPr lang="lt-LT" b="1" dirty="0" smtClean="0"/>
                        <a:t>Equity value after deal</a:t>
                      </a:r>
                      <a:endParaRPr lang="lt-LT" b="1"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lt-LT" b="1" dirty="0" smtClean="0"/>
                        <a:t>18 895 000</a:t>
                      </a:r>
                      <a:endParaRPr lang="lt-LT" b="1"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3720016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186842"/>
            <a:ext cx="9520451" cy="1126868"/>
          </a:xfrm>
        </p:spPr>
        <p:txBody>
          <a:bodyPr>
            <a:noAutofit/>
          </a:bodyPr>
          <a:lstStyle/>
          <a:p>
            <a:r>
              <a:rPr lang="lt-LT" sz="2800" dirty="0"/>
              <a:t>Ar „Lexington Club“ nekilnojamojo turto pardavimas ir nuoma padidintų HDC pirkimo pasiūlymo kainą?</a:t>
            </a:r>
          </a:p>
        </p:txBody>
      </p:sp>
      <p:graphicFrame>
        <p:nvGraphicFramePr>
          <p:cNvPr id="4" name="Table 3"/>
          <p:cNvGraphicFramePr>
            <a:graphicFrameLocks noGrp="1"/>
          </p:cNvGraphicFramePr>
          <p:nvPr>
            <p:extLst>
              <p:ext uri="{D42A27DB-BD31-4B8C-83A1-F6EECF244321}">
                <p14:modId xmlns:p14="http://schemas.microsoft.com/office/powerpoint/2010/main" val="1557489375"/>
              </p:ext>
            </p:extLst>
          </p:nvPr>
        </p:nvGraphicFramePr>
        <p:xfrm>
          <a:off x="1103953" y="2862365"/>
          <a:ext cx="8886208" cy="1112520"/>
        </p:xfrm>
        <a:graphic>
          <a:graphicData uri="http://schemas.openxmlformats.org/drawingml/2006/table">
            <a:tbl>
              <a:tblPr firstRow="1" bandRow="1">
                <a:tableStyleId>{5C22544A-7EE6-4342-B048-85BDC9FD1C3A}</a:tableStyleId>
              </a:tblPr>
              <a:tblGrid>
                <a:gridCol w="6907283"/>
                <a:gridCol w="1978925"/>
              </a:tblGrid>
              <a:tr h="370840">
                <a:tc>
                  <a:txBody>
                    <a:bodyPr/>
                    <a:lstStyle/>
                    <a:p>
                      <a:r>
                        <a:rPr lang="lt-LT" b="1" dirty="0" smtClean="0">
                          <a:solidFill>
                            <a:schemeClr val="tx1"/>
                          </a:solidFill>
                        </a:rPr>
                        <a:t>Money holding paid for purchase of Lexington Club</a:t>
                      </a:r>
                      <a:endParaRPr lang="lt-LT" b="1" dirty="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ctr"/>
                      <a:r>
                        <a:rPr lang="lt-LT" b="0" dirty="0" smtClean="0">
                          <a:solidFill>
                            <a:schemeClr val="tx1"/>
                          </a:solidFill>
                        </a:rPr>
                        <a:t>6</a:t>
                      </a:r>
                      <a:r>
                        <a:rPr lang="lt-LT" b="0" baseline="0" dirty="0" smtClean="0">
                          <a:solidFill>
                            <a:schemeClr val="tx1"/>
                          </a:solidFill>
                        </a:rPr>
                        <a:t> 500 000</a:t>
                      </a:r>
                      <a:endParaRPr lang="lt-LT" b="0" dirty="0">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20000"/>
                        <a:lumOff val="80000"/>
                      </a:schemeClr>
                    </a:solidFill>
                  </a:tcPr>
                </a:tc>
              </a:tr>
              <a:tr h="370840">
                <a:tc>
                  <a:txBody>
                    <a:bodyPr/>
                    <a:lstStyle/>
                    <a:p>
                      <a:r>
                        <a:rPr lang="lt-LT" b="1" dirty="0" smtClean="0"/>
                        <a:t>Loan for purchase of Lexington (-)</a:t>
                      </a:r>
                      <a:endParaRPr lang="lt-LT" b="1"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lt-LT" dirty="0" smtClean="0"/>
                        <a:t>3 131 552</a:t>
                      </a:r>
                      <a:endParaRPr lang="lt-LT"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370840">
                <a:tc>
                  <a:txBody>
                    <a:bodyPr/>
                    <a:lstStyle/>
                    <a:p>
                      <a:r>
                        <a:rPr lang="lt-LT" b="1" dirty="0" smtClean="0"/>
                        <a:t>Additional equity the shareholder had to pay in the holding</a:t>
                      </a:r>
                      <a:endParaRPr lang="lt-LT" b="1"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lt-LT" b="1" dirty="0" smtClean="0"/>
                        <a:t>3 368 448</a:t>
                      </a:r>
                      <a:endParaRPr lang="lt-LT" b="1"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156527693"/>
              </p:ext>
            </p:extLst>
          </p:nvPr>
        </p:nvGraphicFramePr>
        <p:xfrm>
          <a:off x="1117598" y="4513744"/>
          <a:ext cx="8872562" cy="1112520"/>
        </p:xfrm>
        <a:graphic>
          <a:graphicData uri="http://schemas.openxmlformats.org/drawingml/2006/table">
            <a:tbl>
              <a:tblPr firstRow="1" bandRow="1">
                <a:tableStyleId>{5C22544A-7EE6-4342-B048-85BDC9FD1C3A}</a:tableStyleId>
              </a:tblPr>
              <a:tblGrid>
                <a:gridCol w="6879990"/>
                <a:gridCol w="1992572"/>
              </a:tblGrid>
              <a:tr h="370840">
                <a:tc>
                  <a:txBody>
                    <a:bodyPr/>
                    <a:lstStyle/>
                    <a:p>
                      <a:r>
                        <a:rPr lang="lt-LT" b="1" dirty="0" smtClean="0">
                          <a:solidFill>
                            <a:schemeClr val="tx1"/>
                          </a:solidFill>
                        </a:rPr>
                        <a:t>Advantage for shareholder of owning</a:t>
                      </a:r>
                      <a:endParaRPr lang="lt-LT" b="1" dirty="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b="0" i="0" dirty="0" smtClean="0">
                          <a:solidFill>
                            <a:schemeClr val="tx1"/>
                          </a:solidFill>
                        </a:rPr>
                        <a:t>6</a:t>
                      </a:r>
                      <a:r>
                        <a:rPr lang="lt-LT" b="0" i="0" baseline="0" dirty="0" smtClean="0">
                          <a:solidFill>
                            <a:schemeClr val="tx1"/>
                          </a:solidFill>
                        </a:rPr>
                        <a:t> 081 184</a:t>
                      </a:r>
                      <a:endParaRPr lang="lt-LT" b="0" i="0" dirty="0" smtClean="0">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20000"/>
                        <a:lumOff val="80000"/>
                      </a:schemeClr>
                    </a:solidFill>
                  </a:tcPr>
                </a:tc>
              </a:tr>
              <a:tr h="370840">
                <a:tc>
                  <a:txBody>
                    <a:bodyPr/>
                    <a:lstStyle/>
                    <a:p>
                      <a:r>
                        <a:rPr lang="lt-LT" b="1" dirty="0" smtClean="0"/>
                        <a:t>Additional equity the shareholder had to pay in the holding (-)</a:t>
                      </a:r>
                      <a:endParaRPr lang="lt-LT" b="1"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lt-LT" dirty="0" smtClean="0"/>
                        <a:t>3 368 448</a:t>
                      </a:r>
                      <a:endParaRPr lang="lt-LT"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370840">
                <a:tc>
                  <a:txBody>
                    <a:bodyPr/>
                    <a:lstStyle/>
                    <a:p>
                      <a:r>
                        <a:rPr lang="lt-LT" b="1" dirty="0" smtClean="0"/>
                        <a:t>Remaining advantage for shareholder of</a:t>
                      </a:r>
                      <a:r>
                        <a:rPr lang="lt-LT" b="1" baseline="0" dirty="0" smtClean="0"/>
                        <a:t> owning</a:t>
                      </a:r>
                      <a:endParaRPr lang="lt-LT" b="1"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lt-LT" b="1" dirty="0" smtClean="0"/>
                        <a:t>2 712 736</a:t>
                      </a:r>
                      <a:endParaRPr lang="lt-LT" b="1"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043009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86842"/>
            <a:ext cx="9053945" cy="614662"/>
          </a:xfrm>
        </p:spPr>
        <p:txBody>
          <a:bodyPr>
            <a:normAutofit/>
          </a:bodyPr>
          <a:lstStyle/>
          <a:p>
            <a:r>
              <a:rPr lang="lt-LT" sz="3600" dirty="0" smtClean="0"/>
              <a:t>Išvados:</a:t>
            </a:r>
            <a:endParaRPr lang="lt-LT" sz="3600" dirty="0"/>
          </a:p>
        </p:txBody>
      </p:sp>
      <p:sp>
        <p:nvSpPr>
          <p:cNvPr id="3" name="Text Placeholder 2"/>
          <p:cNvSpPr>
            <a:spLocks noGrp="1"/>
          </p:cNvSpPr>
          <p:nvPr>
            <p:ph type="body" sz="quarter" idx="12"/>
          </p:nvPr>
        </p:nvSpPr>
        <p:spPr/>
        <p:txBody>
          <a:bodyPr>
            <a:normAutofit lnSpcReduction="10000"/>
          </a:bodyPr>
          <a:lstStyle/>
          <a:p>
            <a:pPr marL="342900" indent="-342900">
              <a:buFont typeface="Arial" panose="020B0604020202020204" pitchFamily="34" charset="0"/>
              <a:buChar char="•"/>
            </a:pPr>
            <a:r>
              <a:rPr lang="lt-LT" dirty="0" smtClean="0">
                <a:solidFill>
                  <a:schemeClr val="tx1">
                    <a:lumMod val="50000"/>
                  </a:schemeClr>
                </a:solidFill>
              </a:rPr>
              <a:t>Remiantis grynosios dabartinės vertės (NPV) skaičiavimais, įsigyto Lexington Club nekilnojamojo turto grynoji dabartinė vertė yra didesnė nei nuomojant šį turtą.</a:t>
            </a:r>
          </a:p>
          <a:p>
            <a:pPr marL="342900" indent="-342900">
              <a:buFont typeface="Arial" panose="020B0604020202020204" pitchFamily="34" charset="0"/>
              <a:buChar char="•"/>
            </a:pPr>
            <a:endParaRPr lang="lt-LT" dirty="0" smtClean="0">
              <a:solidFill>
                <a:schemeClr val="tx1">
                  <a:lumMod val="50000"/>
                </a:schemeClr>
              </a:solidFill>
            </a:endParaRPr>
          </a:p>
          <a:p>
            <a:pPr marL="342900" indent="-342900">
              <a:buFont typeface="Arial" panose="020B0604020202020204" pitchFamily="34" charset="0"/>
              <a:buChar char="•"/>
            </a:pPr>
            <a:r>
              <a:rPr lang="lt-LT" dirty="0" smtClean="0">
                <a:solidFill>
                  <a:schemeClr val="tx1">
                    <a:lumMod val="50000"/>
                  </a:schemeClr>
                </a:solidFill>
              </a:rPr>
              <a:t>Atsižvelgiant į TSI pasiūlytą bendrovės vertės apskaičiavimo metodą — kartotinius (Multiples), Lexington Club nekilnojamojo turto įsigijimas buvo HDC vertę mažinantis sprendimas.</a:t>
            </a:r>
          </a:p>
          <a:p>
            <a:pPr marL="342900" indent="-342900">
              <a:buFont typeface="Arial" panose="020B0604020202020204" pitchFamily="34" charset="0"/>
              <a:buChar char="•"/>
            </a:pPr>
            <a:endParaRPr lang="lt-LT" dirty="0" smtClean="0">
              <a:solidFill>
                <a:schemeClr val="tx1">
                  <a:lumMod val="50000"/>
                </a:schemeClr>
              </a:solidFill>
            </a:endParaRPr>
          </a:p>
          <a:p>
            <a:pPr marL="342900" indent="-342900">
              <a:buFont typeface="Arial" panose="020B0604020202020204" pitchFamily="34" charset="0"/>
              <a:buChar char="•"/>
            </a:pPr>
            <a:r>
              <a:rPr lang="lt-LT" dirty="0" smtClean="0">
                <a:solidFill>
                  <a:schemeClr val="tx1">
                    <a:lumMod val="50000"/>
                  </a:schemeClr>
                </a:solidFill>
              </a:rPr>
              <a:t>Pasiūlymas parduoti Lexington Club nekilnojamąjį turtą kitam HDC priklausančiam subjektui, kuris išnuomotų patalpas HDC, padidintų bendrovės pirkimo pasiūlymo kainą.</a:t>
            </a:r>
            <a:endParaRPr lang="lt-LT" dirty="0">
              <a:solidFill>
                <a:schemeClr val="tx1">
                  <a:lumMod val="50000"/>
                </a:schemeClr>
              </a:solidFill>
            </a:endParaRPr>
          </a:p>
        </p:txBody>
      </p:sp>
    </p:spTree>
    <p:extLst>
      <p:ext uri="{BB962C8B-B14F-4D97-AF65-F5344CB8AC3E}">
        <p14:creationId xmlns:p14="http://schemas.microsoft.com/office/powerpoint/2010/main" val="26258244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86842"/>
            <a:ext cx="9053945" cy="614662"/>
          </a:xfrm>
        </p:spPr>
        <p:txBody>
          <a:bodyPr>
            <a:normAutofit/>
          </a:bodyPr>
          <a:lstStyle/>
          <a:p>
            <a:r>
              <a:rPr lang="lt-LT" sz="3600" dirty="0" smtClean="0"/>
              <a:t>Turinys:</a:t>
            </a:r>
            <a:endParaRPr lang="en-US" sz="3600" dirty="0"/>
          </a:p>
        </p:txBody>
      </p:sp>
      <p:sp>
        <p:nvSpPr>
          <p:cNvPr id="3" name="Text Placeholder 2"/>
          <p:cNvSpPr>
            <a:spLocks noGrp="1"/>
          </p:cNvSpPr>
          <p:nvPr>
            <p:ph type="body" sz="quarter" idx="12"/>
          </p:nvPr>
        </p:nvSpPr>
        <p:spPr/>
        <p:txBody>
          <a:bodyPr>
            <a:normAutofit/>
          </a:bodyPr>
          <a:lstStyle/>
          <a:p>
            <a:pPr marL="342900" indent="-342900">
              <a:buFont typeface="Arial" panose="020B0604020202020204" pitchFamily="34" charset="0"/>
              <a:buChar char="•"/>
            </a:pPr>
            <a:r>
              <a:rPr lang="lt-LT" sz="2800" dirty="0" smtClean="0">
                <a:solidFill>
                  <a:schemeClr val="tx1">
                    <a:lumMod val="50000"/>
                  </a:schemeClr>
                </a:solidFill>
              </a:rPr>
              <a:t>HDC įmonės apžvalga</a:t>
            </a:r>
            <a:endParaRPr lang="lt-LT" sz="2800" dirty="0">
              <a:solidFill>
                <a:schemeClr val="tx1">
                  <a:lumMod val="50000"/>
                </a:schemeClr>
              </a:solidFill>
            </a:endParaRPr>
          </a:p>
          <a:p>
            <a:pPr marL="342900" indent="-342900">
              <a:buFont typeface="Arial" panose="020B0604020202020204" pitchFamily="34" charset="0"/>
              <a:buChar char="•"/>
            </a:pPr>
            <a:r>
              <a:rPr lang="lt-LT" sz="2800" dirty="0" smtClean="0">
                <a:solidFill>
                  <a:schemeClr val="tx1">
                    <a:lumMod val="50000"/>
                  </a:schemeClr>
                </a:solidFill>
              </a:rPr>
              <a:t>Lexington Club: įsigijimas ar nuoma?</a:t>
            </a:r>
          </a:p>
          <a:p>
            <a:pPr marL="342900" indent="-342900">
              <a:buFont typeface="Arial" panose="020B0604020202020204" pitchFamily="34" charset="0"/>
              <a:buChar char="•"/>
            </a:pPr>
            <a:r>
              <a:rPr lang="lt-LT" sz="2800" dirty="0" smtClean="0">
                <a:solidFill>
                  <a:schemeClr val="tx1">
                    <a:lumMod val="50000"/>
                  </a:schemeClr>
                </a:solidFill>
              </a:rPr>
              <a:t>HDC įmonės vertė</a:t>
            </a:r>
          </a:p>
          <a:p>
            <a:pPr marL="342900" indent="-342900">
              <a:buFont typeface="Arial" panose="020B0604020202020204" pitchFamily="34" charset="0"/>
              <a:buChar char="•"/>
            </a:pPr>
            <a:r>
              <a:rPr lang="lt-LT" sz="2800" dirty="0" smtClean="0">
                <a:solidFill>
                  <a:schemeClr val="tx1">
                    <a:lumMod val="50000"/>
                  </a:schemeClr>
                </a:solidFill>
              </a:rPr>
              <a:t>Pasiūlymas</a:t>
            </a:r>
          </a:p>
          <a:p>
            <a:pPr marL="342900" indent="-342900">
              <a:buFont typeface="Arial" panose="020B0604020202020204" pitchFamily="34" charset="0"/>
              <a:buChar char="•"/>
            </a:pPr>
            <a:r>
              <a:rPr lang="lt-LT" sz="2800" dirty="0" smtClean="0">
                <a:solidFill>
                  <a:schemeClr val="tx1">
                    <a:lumMod val="50000"/>
                  </a:schemeClr>
                </a:solidFill>
              </a:rPr>
              <a:t>Išvados</a:t>
            </a:r>
            <a:endParaRPr lang="en-US" sz="2800" dirty="0">
              <a:solidFill>
                <a:schemeClr val="tx1">
                  <a:lumMod val="50000"/>
                </a:schemeClr>
              </a:solidFill>
            </a:endParaRPr>
          </a:p>
        </p:txBody>
      </p:sp>
    </p:spTree>
    <p:extLst>
      <p:ext uri="{BB962C8B-B14F-4D97-AF65-F5344CB8AC3E}">
        <p14:creationId xmlns:p14="http://schemas.microsoft.com/office/powerpoint/2010/main" val="2212642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86842"/>
            <a:ext cx="9053945" cy="805731"/>
          </a:xfrm>
        </p:spPr>
        <p:txBody>
          <a:bodyPr>
            <a:normAutofit/>
          </a:bodyPr>
          <a:lstStyle/>
          <a:p>
            <a:r>
              <a:rPr lang="lt-LT" sz="3600" dirty="0"/>
              <a:t>Health Development </a:t>
            </a:r>
            <a:r>
              <a:rPr lang="lt-LT" sz="3600" dirty="0" smtClean="0"/>
              <a:t>Corporation (HDC)</a:t>
            </a:r>
            <a:endParaRPr lang="lt-LT" sz="3600" dirty="0"/>
          </a:p>
        </p:txBody>
      </p:sp>
      <p:sp>
        <p:nvSpPr>
          <p:cNvPr id="3" name="Text Placeholder 2"/>
          <p:cNvSpPr>
            <a:spLocks noGrp="1"/>
          </p:cNvSpPr>
          <p:nvPr>
            <p:ph type="body" sz="quarter" idx="12"/>
          </p:nvPr>
        </p:nvSpPr>
        <p:spPr/>
        <p:txBody>
          <a:bodyPr>
            <a:normAutofit/>
          </a:bodyPr>
          <a:lstStyle/>
          <a:p>
            <a:pPr marL="342900" indent="-342900">
              <a:buFont typeface="Arial" panose="020B0604020202020204" pitchFamily="34" charset="0"/>
              <a:buChar char="•"/>
            </a:pPr>
            <a:r>
              <a:rPr lang="lt-LT" dirty="0" smtClean="0">
                <a:solidFill>
                  <a:schemeClr val="tx1">
                    <a:lumMod val="50000"/>
                  </a:schemeClr>
                </a:solidFill>
              </a:rPr>
              <a:t>Iki 1999 m. HDC priklausė 9 sveikatingumo ir sporto klubai Bostono metropoliteno teritorijoje, taip pat 3 kiti objektai kontroliuojami pagal valdymo sutartis.</a:t>
            </a:r>
          </a:p>
          <a:p>
            <a:pPr marL="342900" indent="-342900">
              <a:buFont typeface="Arial" panose="020B0604020202020204" pitchFamily="34" charset="0"/>
              <a:buChar char="•"/>
            </a:pPr>
            <a:r>
              <a:rPr lang="lt-LT" dirty="0" smtClean="0">
                <a:solidFill>
                  <a:schemeClr val="tx1">
                    <a:lumMod val="50000"/>
                  </a:schemeClr>
                </a:solidFill>
              </a:rPr>
              <a:t>1999 m. įmonė toliau plėtėsi prisijungdama the Franklin Club ir the Andover Club, tačiau naujoms patalpoms reikėjo nemažų kapitalo investicijų, todėl tikėtasi, kad dvejus metus po jų įsigijimo, objektai nebus pelningi. </a:t>
            </a:r>
          </a:p>
          <a:p>
            <a:pPr marL="342900" indent="-342900">
              <a:buFont typeface="Arial" panose="020B0604020202020204" pitchFamily="34" charset="0"/>
              <a:buChar char="•"/>
            </a:pPr>
            <a:r>
              <a:rPr lang="lt-LT" dirty="0">
                <a:solidFill>
                  <a:schemeClr val="tx1">
                    <a:lumMod val="50000"/>
                  </a:schemeClr>
                </a:solidFill>
              </a:rPr>
              <a:t>1994-1999 m. laikotarpiu įmonė fiksavo staigų augimą, kurio metu beveik padvigubėjo pajamos bei trigubai išaugo veiklos marža. Prie šio augimo labiausiai prisidėjo trys didžiausi klubai: the Wellesley Center, the Lexington Club ir the Colonial Club</a:t>
            </a:r>
            <a:r>
              <a:rPr lang="lt-LT" dirty="0" smtClean="0">
                <a:solidFill>
                  <a:schemeClr val="tx1">
                    <a:lumMod val="50000"/>
                  </a:schemeClr>
                </a:solidFill>
              </a:rPr>
              <a:t>.</a:t>
            </a:r>
            <a:endParaRPr lang="lt-LT" dirty="0">
              <a:solidFill>
                <a:schemeClr val="tx1">
                  <a:lumMod val="50000"/>
                </a:schemeClr>
              </a:solidFill>
            </a:endParaRPr>
          </a:p>
        </p:txBody>
      </p:sp>
    </p:spTree>
    <p:extLst>
      <p:ext uri="{BB962C8B-B14F-4D97-AF65-F5344CB8AC3E}">
        <p14:creationId xmlns:p14="http://schemas.microsoft.com/office/powerpoint/2010/main" val="27721505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sz="3600" dirty="0" smtClean="0"/>
              <a:t>The Lexington Club</a:t>
            </a:r>
            <a:endParaRPr lang="lt-LT" sz="3600" dirty="0"/>
          </a:p>
        </p:txBody>
      </p:sp>
      <p:sp>
        <p:nvSpPr>
          <p:cNvPr id="3" name="Text Placeholder 2"/>
          <p:cNvSpPr>
            <a:spLocks noGrp="1"/>
          </p:cNvSpPr>
          <p:nvPr>
            <p:ph type="body" sz="quarter" idx="12"/>
          </p:nvPr>
        </p:nvSpPr>
        <p:spPr/>
        <p:txBody>
          <a:bodyPr/>
          <a:lstStyle/>
          <a:p>
            <a:pPr marL="342900" indent="-342900">
              <a:buFont typeface="Arial" panose="020B0604020202020204" pitchFamily="34" charset="0"/>
              <a:buChar char="•"/>
            </a:pPr>
            <a:r>
              <a:rPr lang="lt-LT" dirty="0" smtClean="0">
                <a:solidFill>
                  <a:schemeClr val="tx1">
                    <a:lumMod val="50000"/>
                  </a:schemeClr>
                </a:solidFill>
              </a:rPr>
              <a:t>Iki 1999 m. pavasario, HDC nuomojosi Lexington Club patalpas. </a:t>
            </a:r>
            <a:r>
              <a:rPr lang="lt-LT" dirty="0">
                <a:solidFill>
                  <a:schemeClr val="tx1">
                    <a:lumMod val="50000"/>
                  </a:schemeClr>
                </a:solidFill>
              </a:rPr>
              <a:t>Lexington Club </a:t>
            </a:r>
            <a:r>
              <a:rPr lang="lt-LT" dirty="0" smtClean="0">
                <a:solidFill>
                  <a:schemeClr val="tx1">
                    <a:lumMod val="50000"/>
                  </a:schemeClr>
                </a:solidFill>
              </a:rPr>
              <a:t>nuomos sąlygos buvo susietos su objekto generuojamomis pajamomis, o nuomos įmokos siekė apie 23,5% sveikatingumo </a:t>
            </a:r>
            <a:r>
              <a:rPr lang="lt-LT" dirty="0">
                <a:solidFill>
                  <a:schemeClr val="tx1">
                    <a:lumMod val="50000"/>
                  </a:schemeClr>
                </a:solidFill>
              </a:rPr>
              <a:t>klubo </a:t>
            </a:r>
            <a:r>
              <a:rPr lang="lt-LT" dirty="0" smtClean="0">
                <a:solidFill>
                  <a:schemeClr val="tx1">
                    <a:lumMod val="50000"/>
                  </a:schemeClr>
                </a:solidFill>
              </a:rPr>
              <a:t>pajamų.</a:t>
            </a:r>
          </a:p>
          <a:p>
            <a:pPr marL="342900" indent="-342900">
              <a:buFont typeface="Arial" panose="020B0604020202020204" pitchFamily="34" charset="0"/>
              <a:buChar char="•"/>
            </a:pPr>
            <a:r>
              <a:rPr lang="lt-LT" dirty="0" smtClean="0">
                <a:solidFill>
                  <a:schemeClr val="tx1">
                    <a:lumMod val="50000"/>
                  </a:schemeClr>
                </a:solidFill>
              </a:rPr>
              <a:t>1999 m. HDC atsirado galimybė įsigyti Lexington Club nekilnojamąjį turtą už $6,5 mln.</a:t>
            </a:r>
          </a:p>
          <a:p>
            <a:pPr marL="342900" indent="-342900">
              <a:buFont typeface="Arial" panose="020B0604020202020204" pitchFamily="34" charset="0"/>
              <a:buChar char="•"/>
            </a:pPr>
            <a:r>
              <a:rPr lang="lt-LT" dirty="0" smtClean="0">
                <a:solidFill>
                  <a:schemeClr val="tx1">
                    <a:lumMod val="50000"/>
                  </a:schemeClr>
                </a:solidFill>
              </a:rPr>
              <a:t>HDC vadovybė nustatė, kad </a:t>
            </a:r>
            <a:r>
              <a:rPr lang="lt-LT" dirty="0">
                <a:solidFill>
                  <a:schemeClr val="tx1">
                    <a:lumMod val="50000"/>
                  </a:schemeClr>
                </a:solidFill>
              </a:rPr>
              <a:t>Lexington Club </a:t>
            </a:r>
            <a:r>
              <a:rPr lang="lt-LT" dirty="0" smtClean="0">
                <a:solidFill>
                  <a:schemeClr val="tx1">
                    <a:lumMod val="50000"/>
                  </a:schemeClr>
                </a:solidFill>
              </a:rPr>
              <a:t>nuomos išlaidos buvo žymiai didesnės nei nekilnojamojo turto įsigijimo išlaidos.</a:t>
            </a:r>
          </a:p>
          <a:p>
            <a:pPr marL="342900" indent="-342900">
              <a:buFont typeface="Arial" panose="020B0604020202020204" pitchFamily="34" charset="0"/>
              <a:buChar char="•"/>
            </a:pPr>
            <a:r>
              <a:rPr lang="lt-LT" dirty="0" smtClean="0">
                <a:solidFill>
                  <a:schemeClr val="tx1">
                    <a:lumMod val="50000"/>
                  </a:schemeClr>
                </a:solidFill>
              </a:rPr>
              <a:t>Po nesėkmingo bandymo derėtis dėl nuomos įmokų sumažinimo, HDC nusprendė įsigyti Lexington Club nekilnojamąjį turtą.</a:t>
            </a:r>
            <a:endParaRPr lang="lt-LT" dirty="0">
              <a:solidFill>
                <a:schemeClr val="tx1">
                  <a:lumMod val="50000"/>
                </a:schemeClr>
              </a:solidFill>
            </a:endParaRPr>
          </a:p>
        </p:txBody>
      </p:sp>
    </p:spTree>
    <p:extLst>
      <p:ext uri="{BB962C8B-B14F-4D97-AF65-F5344CB8AC3E}">
        <p14:creationId xmlns:p14="http://schemas.microsoft.com/office/powerpoint/2010/main" val="24755066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86842"/>
            <a:ext cx="9053945" cy="614662"/>
          </a:xfrm>
        </p:spPr>
        <p:txBody>
          <a:bodyPr>
            <a:normAutofit/>
          </a:bodyPr>
          <a:lstStyle/>
          <a:p>
            <a:r>
              <a:rPr lang="lt-LT" sz="3600" dirty="0" smtClean="0"/>
              <a:t>„Lexington Club“ įsigijimas ar nuoma?</a:t>
            </a:r>
            <a:endParaRPr lang="lt-LT" sz="3600" dirty="0"/>
          </a:p>
        </p:txBody>
      </p:sp>
      <p:sp>
        <p:nvSpPr>
          <p:cNvPr id="3" name="Text Placeholder 2"/>
          <p:cNvSpPr>
            <a:spLocks noGrp="1"/>
          </p:cNvSpPr>
          <p:nvPr>
            <p:ph type="body" sz="quarter" idx="12"/>
          </p:nvPr>
        </p:nvSpPr>
        <p:spPr/>
        <p:txBody>
          <a:bodyPr>
            <a:normAutofit fontScale="92500" lnSpcReduction="10000"/>
          </a:bodyPr>
          <a:lstStyle/>
          <a:p>
            <a:r>
              <a:rPr lang="lt-LT" dirty="0" smtClean="0">
                <a:solidFill>
                  <a:schemeClr val="tx1">
                    <a:lumMod val="50000"/>
                  </a:schemeClr>
                </a:solidFill>
              </a:rPr>
              <a:t>Vertinimo metodas: Grynoji dabartinė vertė (NPV)</a:t>
            </a:r>
          </a:p>
          <a:p>
            <a:endParaRPr lang="lt-LT" dirty="0">
              <a:solidFill>
                <a:schemeClr val="tx1">
                  <a:lumMod val="50000"/>
                </a:schemeClr>
              </a:solidFill>
            </a:endParaRPr>
          </a:p>
          <a:p>
            <a:r>
              <a:rPr lang="lt-LT" dirty="0" smtClean="0">
                <a:solidFill>
                  <a:schemeClr val="tx1">
                    <a:lumMod val="50000"/>
                  </a:schemeClr>
                </a:solidFill>
              </a:rPr>
              <a:t>Sąlygos:</a:t>
            </a:r>
          </a:p>
          <a:p>
            <a:pPr marL="342900" indent="-342900">
              <a:buFont typeface="Arial" panose="020B0604020202020204" pitchFamily="34" charset="0"/>
              <a:buChar char="•"/>
            </a:pPr>
            <a:r>
              <a:rPr lang="lt-LT" dirty="0" smtClean="0">
                <a:solidFill>
                  <a:schemeClr val="tx1">
                    <a:lumMod val="50000"/>
                  </a:schemeClr>
                </a:solidFill>
              </a:rPr>
              <a:t>Įsigijimo kaina: $6,5 mln.</a:t>
            </a:r>
          </a:p>
          <a:p>
            <a:pPr marL="342900" indent="-342900">
              <a:buFont typeface="Arial" panose="020B0604020202020204" pitchFamily="34" charset="0"/>
              <a:buChar char="•"/>
            </a:pPr>
            <a:r>
              <a:rPr lang="lt-LT" dirty="0" smtClean="0">
                <a:solidFill>
                  <a:schemeClr val="tx1">
                    <a:lumMod val="50000"/>
                  </a:schemeClr>
                </a:solidFill>
              </a:rPr>
              <a:t>Metinė nuomos kaina: $925 000</a:t>
            </a:r>
          </a:p>
          <a:p>
            <a:pPr marL="342900" indent="-342900">
              <a:buFont typeface="Arial" panose="020B0604020202020204" pitchFamily="34" charset="0"/>
              <a:buChar char="•"/>
            </a:pPr>
            <a:r>
              <a:rPr lang="lt-LT" dirty="0" smtClean="0">
                <a:solidFill>
                  <a:schemeClr val="tx1">
                    <a:lumMod val="50000"/>
                  </a:schemeClr>
                </a:solidFill>
              </a:rPr>
              <a:t>Metinis augimas: 5%</a:t>
            </a:r>
          </a:p>
          <a:p>
            <a:pPr marL="342900" indent="-342900">
              <a:buFont typeface="Arial" panose="020B0604020202020204" pitchFamily="34" charset="0"/>
              <a:buChar char="•"/>
            </a:pPr>
            <a:r>
              <a:rPr lang="lt-LT" dirty="0" smtClean="0">
                <a:solidFill>
                  <a:schemeClr val="tx1">
                    <a:lumMod val="50000"/>
                  </a:schemeClr>
                </a:solidFill>
              </a:rPr>
              <a:t>Diskonto norma: 10%</a:t>
            </a:r>
          </a:p>
          <a:p>
            <a:pPr marL="342900" indent="-342900">
              <a:buFont typeface="Arial" panose="020B0604020202020204" pitchFamily="34" charset="0"/>
              <a:buChar char="•"/>
            </a:pPr>
            <a:r>
              <a:rPr lang="lt-LT" dirty="0" smtClean="0">
                <a:solidFill>
                  <a:schemeClr val="tx1">
                    <a:lumMod val="50000"/>
                  </a:schemeClr>
                </a:solidFill>
              </a:rPr>
              <a:t>Mokesčio tarifas: 35%</a:t>
            </a:r>
          </a:p>
          <a:p>
            <a:pPr marL="342900" indent="-342900">
              <a:buFont typeface="Arial" panose="020B0604020202020204" pitchFamily="34" charset="0"/>
              <a:buChar char="•"/>
            </a:pPr>
            <a:r>
              <a:rPr lang="lt-LT" dirty="0" smtClean="0">
                <a:solidFill>
                  <a:schemeClr val="tx1">
                    <a:lumMod val="50000"/>
                  </a:schemeClr>
                </a:solidFill>
              </a:rPr>
              <a:t>Naudingo tarnavimo laikas: 40 metų</a:t>
            </a:r>
          </a:p>
          <a:p>
            <a:pPr marL="342900" indent="-342900">
              <a:buFont typeface="Arial" panose="020B0604020202020204" pitchFamily="34" charset="0"/>
              <a:buChar char="•"/>
            </a:pPr>
            <a:r>
              <a:rPr lang="lt-LT" dirty="0" smtClean="0">
                <a:solidFill>
                  <a:schemeClr val="tx1">
                    <a:lumMod val="50000"/>
                  </a:schemeClr>
                </a:solidFill>
              </a:rPr>
              <a:t>Tiesiogiai proporcingas nusidėvėjimo metodas</a:t>
            </a:r>
          </a:p>
          <a:p>
            <a:endParaRPr lang="lt-LT" dirty="0" smtClean="0">
              <a:solidFill>
                <a:schemeClr val="tx1">
                  <a:lumMod val="50000"/>
                </a:schemeClr>
              </a:solidFill>
            </a:endParaRPr>
          </a:p>
        </p:txBody>
      </p:sp>
    </p:spTree>
    <p:extLst>
      <p:ext uri="{BB962C8B-B14F-4D97-AF65-F5344CB8AC3E}">
        <p14:creationId xmlns:p14="http://schemas.microsoft.com/office/powerpoint/2010/main" val="15357840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86842"/>
            <a:ext cx="9053945" cy="628310"/>
          </a:xfrm>
        </p:spPr>
        <p:txBody>
          <a:bodyPr>
            <a:normAutofit/>
          </a:bodyPr>
          <a:lstStyle/>
          <a:p>
            <a:r>
              <a:rPr lang="lt-LT" sz="3600" dirty="0"/>
              <a:t>„Lexington </a:t>
            </a:r>
            <a:r>
              <a:rPr lang="lt-LT" sz="3600" dirty="0" smtClean="0"/>
              <a:t>Club“ įsigijimas </a:t>
            </a:r>
            <a:r>
              <a:rPr lang="lt-LT" sz="3600" dirty="0"/>
              <a:t>ar nuoma</a:t>
            </a:r>
            <a:r>
              <a:rPr lang="lt-LT" sz="3600" dirty="0" smtClean="0"/>
              <a:t>?</a:t>
            </a:r>
            <a:endParaRPr lang="lt-LT" sz="3600"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2"/>
              </p:nvPr>
            </p:nvSpPr>
            <p:spPr>
              <a:xfrm>
                <a:off x="838200" y="2512405"/>
                <a:ext cx="9053945" cy="2032299"/>
              </a:xfrm>
            </p:spPr>
            <p:txBody>
              <a:bodyPr>
                <a:normAutofit/>
              </a:bodyPr>
              <a:lstStyle/>
              <a:p>
                <a14:m>
                  <m:oMath xmlns:m="http://schemas.openxmlformats.org/officeDocument/2006/math">
                    <m:r>
                      <a:rPr lang="lt-LT" b="1" i="1" dirty="0" smtClean="0">
                        <a:solidFill>
                          <a:schemeClr val="tx1">
                            <a:lumMod val="50000"/>
                          </a:schemeClr>
                        </a:solidFill>
                        <a:latin typeface="Cambria Math" panose="02040503050406030204" pitchFamily="18" charset="0"/>
                      </a:rPr>
                      <m:t>𝑵𝑷𝑽</m:t>
                    </m:r>
                    <m:d>
                      <m:dPr>
                        <m:ctrlPr>
                          <a:rPr lang="lt-LT" b="1" i="1" baseline="-25000" dirty="0" smtClean="0">
                            <a:solidFill>
                              <a:schemeClr val="tx1">
                                <a:lumMod val="50000"/>
                              </a:schemeClr>
                            </a:solidFill>
                            <a:latin typeface="Cambria Math" panose="02040503050406030204" pitchFamily="18" charset="0"/>
                          </a:rPr>
                        </m:ctrlPr>
                      </m:dPr>
                      <m:e>
                        <m:r>
                          <a:rPr lang="lt-LT" i="1" dirty="0" smtClean="0">
                            <a:solidFill>
                              <a:schemeClr val="tx1">
                                <a:lumMod val="50000"/>
                              </a:schemeClr>
                            </a:solidFill>
                            <a:latin typeface="Cambria Math" panose="02040503050406030204" pitchFamily="18" charset="0"/>
                          </a:rPr>
                          <m:t>𝑜𝑤𝑛𝑖𝑛𝑔</m:t>
                        </m:r>
                      </m:e>
                    </m:d>
                    <m:r>
                      <a:rPr lang="lt-LT" b="1" i="1" dirty="0" smtClean="0">
                        <a:solidFill>
                          <a:schemeClr val="tx1">
                            <a:lumMod val="50000"/>
                          </a:schemeClr>
                        </a:solidFill>
                        <a:latin typeface="Cambria Math" panose="02040503050406030204" pitchFamily="18" charset="0"/>
                      </a:rPr>
                      <m:t>= </m:t>
                    </m:r>
                    <m:r>
                      <a:rPr lang="lt-LT" b="1" i="1" dirty="0" smtClean="0">
                        <a:solidFill>
                          <a:schemeClr val="tx1">
                            <a:lumMod val="50000"/>
                          </a:schemeClr>
                        </a:solidFill>
                        <a:latin typeface="Cambria Math" panose="02040503050406030204" pitchFamily="18" charset="0"/>
                        <a:ea typeface="Cambria Math" panose="02040503050406030204" pitchFamily="18" charset="0"/>
                      </a:rPr>
                      <m:t>−</m:t>
                    </m:r>
                    <m:r>
                      <a:rPr lang="lt-LT" b="1" i="1" dirty="0" smtClean="0">
                        <a:solidFill>
                          <a:schemeClr val="tx1">
                            <a:lumMod val="50000"/>
                          </a:schemeClr>
                        </a:solidFill>
                        <a:latin typeface="Cambria Math" panose="02040503050406030204" pitchFamily="18" charset="0"/>
                        <a:ea typeface="Cambria Math" panose="02040503050406030204" pitchFamily="18" charset="0"/>
                      </a:rPr>
                      <m:t>𝟔</m:t>
                    </m:r>
                    <m:r>
                      <a:rPr lang="lt-LT" b="1" i="1" dirty="0" smtClean="0">
                        <a:solidFill>
                          <a:schemeClr val="tx1">
                            <a:lumMod val="50000"/>
                          </a:schemeClr>
                        </a:solidFill>
                        <a:latin typeface="Cambria Math" panose="02040503050406030204" pitchFamily="18" charset="0"/>
                        <a:ea typeface="Cambria Math" panose="02040503050406030204" pitchFamily="18" charset="0"/>
                      </a:rPr>
                      <m:t> </m:t>
                    </m:r>
                    <m:r>
                      <a:rPr lang="lt-LT" b="1" i="1" dirty="0" smtClean="0">
                        <a:solidFill>
                          <a:schemeClr val="tx1">
                            <a:lumMod val="50000"/>
                          </a:schemeClr>
                        </a:solidFill>
                        <a:latin typeface="Cambria Math" panose="02040503050406030204" pitchFamily="18" charset="0"/>
                        <a:ea typeface="Cambria Math" panose="02040503050406030204" pitchFamily="18" charset="0"/>
                      </a:rPr>
                      <m:t>𝟓𝟎𝟎</m:t>
                    </m:r>
                    <m:r>
                      <a:rPr lang="lt-LT" b="1" i="1" dirty="0" smtClean="0">
                        <a:solidFill>
                          <a:schemeClr val="tx1">
                            <a:lumMod val="50000"/>
                          </a:schemeClr>
                        </a:solidFill>
                        <a:latin typeface="Cambria Math" panose="02040503050406030204" pitchFamily="18" charset="0"/>
                        <a:ea typeface="Cambria Math" panose="02040503050406030204" pitchFamily="18" charset="0"/>
                      </a:rPr>
                      <m:t> </m:t>
                    </m:r>
                    <m:r>
                      <a:rPr lang="lt-LT" b="1" i="1" dirty="0" smtClean="0">
                        <a:solidFill>
                          <a:schemeClr val="tx1">
                            <a:lumMod val="50000"/>
                          </a:schemeClr>
                        </a:solidFill>
                        <a:latin typeface="Cambria Math" panose="02040503050406030204" pitchFamily="18" charset="0"/>
                        <a:ea typeface="Cambria Math" panose="02040503050406030204" pitchFamily="18" charset="0"/>
                      </a:rPr>
                      <m:t>𝟎𝟎𝟎</m:t>
                    </m:r>
                    <m:r>
                      <a:rPr lang="lt-LT" b="1" i="1" dirty="0" smtClean="0">
                        <a:solidFill>
                          <a:schemeClr val="tx1">
                            <a:lumMod val="50000"/>
                          </a:schemeClr>
                        </a:solidFill>
                        <a:latin typeface="Cambria Math" panose="02040503050406030204" pitchFamily="18" charset="0"/>
                        <a:ea typeface="Cambria Math" panose="02040503050406030204" pitchFamily="18" charset="0"/>
                      </a:rPr>
                      <m:t>+ </m:t>
                    </m:r>
                    <m:d>
                      <m:dPr>
                        <m:ctrlPr>
                          <a:rPr lang="lt-LT" b="1" i="1" dirty="0" smtClean="0">
                            <a:solidFill>
                              <a:schemeClr val="tx1">
                                <a:lumMod val="50000"/>
                              </a:schemeClr>
                            </a:solidFill>
                            <a:latin typeface="Cambria Math" panose="02040503050406030204" pitchFamily="18" charset="0"/>
                            <a:ea typeface="Cambria Math" panose="02040503050406030204" pitchFamily="18" charset="0"/>
                          </a:rPr>
                        </m:ctrlPr>
                      </m:dPr>
                      <m:e>
                        <m:r>
                          <a:rPr lang="lt-LT" b="1" i="1" dirty="0" smtClean="0">
                            <a:solidFill>
                              <a:schemeClr val="tx1">
                                <a:lumMod val="50000"/>
                              </a:schemeClr>
                            </a:solidFill>
                            <a:latin typeface="Cambria Math" panose="02040503050406030204" pitchFamily="18" charset="0"/>
                            <a:ea typeface="Cambria Math" panose="02040503050406030204" pitchFamily="18" charset="0"/>
                          </a:rPr>
                          <m:t>𝟓𝟔</m:t>
                        </m:r>
                        <m:r>
                          <a:rPr lang="lt-LT" b="1" i="1" dirty="0" smtClean="0">
                            <a:solidFill>
                              <a:schemeClr val="tx1">
                                <a:lumMod val="50000"/>
                              </a:schemeClr>
                            </a:solidFill>
                            <a:latin typeface="Cambria Math" panose="02040503050406030204" pitchFamily="18" charset="0"/>
                            <a:ea typeface="Cambria Math" panose="02040503050406030204" pitchFamily="18" charset="0"/>
                          </a:rPr>
                          <m:t> </m:t>
                        </m:r>
                        <m:r>
                          <a:rPr lang="lt-LT" b="1" i="1" dirty="0" smtClean="0">
                            <a:solidFill>
                              <a:schemeClr val="tx1">
                                <a:lumMod val="50000"/>
                              </a:schemeClr>
                            </a:solidFill>
                            <a:latin typeface="Cambria Math" panose="02040503050406030204" pitchFamily="18" charset="0"/>
                            <a:ea typeface="Cambria Math" panose="02040503050406030204" pitchFamily="18" charset="0"/>
                          </a:rPr>
                          <m:t>𝟖𝟕𝟓</m:t>
                        </m:r>
                        <m:r>
                          <a:rPr lang="lt-LT" b="1" i="1" dirty="0" smtClean="0">
                            <a:solidFill>
                              <a:schemeClr val="tx1">
                                <a:lumMod val="50000"/>
                              </a:schemeClr>
                            </a:solidFill>
                            <a:latin typeface="Cambria Math" panose="02040503050406030204" pitchFamily="18" charset="0"/>
                            <a:ea typeface="Cambria Math" panose="02040503050406030204" pitchFamily="18" charset="0"/>
                          </a:rPr>
                          <m:t>×</m:t>
                        </m:r>
                        <m:f>
                          <m:fPr>
                            <m:ctrlPr>
                              <a:rPr lang="lt-LT" b="1" i="1" dirty="0" smtClean="0">
                                <a:solidFill>
                                  <a:schemeClr val="tx1">
                                    <a:lumMod val="50000"/>
                                  </a:schemeClr>
                                </a:solidFill>
                                <a:latin typeface="Cambria Math" panose="02040503050406030204" pitchFamily="18" charset="0"/>
                                <a:ea typeface="Cambria Math" panose="02040503050406030204" pitchFamily="18" charset="0"/>
                              </a:rPr>
                            </m:ctrlPr>
                          </m:fPr>
                          <m:num>
                            <m:r>
                              <a:rPr lang="lt-LT" b="1" i="1" dirty="0" smtClean="0">
                                <a:solidFill>
                                  <a:schemeClr val="tx1">
                                    <a:lumMod val="50000"/>
                                  </a:schemeClr>
                                </a:solidFill>
                                <a:latin typeface="Cambria Math" panose="02040503050406030204" pitchFamily="18" charset="0"/>
                                <a:ea typeface="Cambria Math" panose="02040503050406030204" pitchFamily="18" charset="0"/>
                              </a:rPr>
                              <m:t>𝟏</m:t>
                            </m:r>
                            <m:r>
                              <a:rPr lang="lt-LT" b="1" i="1" dirty="0" smtClean="0">
                                <a:solidFill>
                                  <a:schemeClr val="tx1">
                                    <a:lumMod val="50000"/>
                                  </a:schemeClr>
                                </a:solidFill>
                                <a:latin typeface="Cambria Math" panose="02040503050406030204" pitchFamily="18" charset="0"/>
                                <a:ea typeface="Cambria Math" panose="02040503050406030204" pitchFamily="18" charset="0"/>
                              </a:rPr>
                              <m:t>−</m:t>
                            </m:r>
                            <m:f>
                              <m:fPr>
                                <m:ctrlPr>
                                  <a:rPr lang="lt-LT" b="1" i="1" dirty="0" smtClean="0">
                                    <a:solidFill>
                                      <a:schemeClr val="tx1">
                                        <a:lumMod val="50000"/>
                                      </a:schemeClr>
                                    </a:solidFill>
                                    <a:latin typeface="Cambria Math" panose="02040503050406030204" pitchFamily="18" charset="0"/>
                                    <a:ea typeface="Cambria Math" panose="02040503050406030204" pitchFamily="18" charset="0"/>
                                  </a:rPr>
                                </m:ctrlPr>
                              </m:fPr>
                              <m:num>
                                <m:r>
                                  <a:rPr lang="lt-LT" b="1" i="1" dirty="0" smtClean="0">
                                    <a:solidFill>
                                      <a:schemeClr val="tx1">
                                        <a:lumMod val="50000"/>
                                      </a:schemeClr>
                                    </a:solidFill>
                                    <a:latin typeface="Cambria Math" panose="02040503050406030204" pitchFamily="18" charset="0"/>
                                    <a:ea typeface="Cambria Math" panose="02040503050406030204" pitchFamily="18" charset="0"/>
                                  </a:rPr>
                                  <m:t>𝟏</m:t>
                                </m:r>
                              </m:num>
                              <m:den>
                                <m:sSup>
                                  <m:sSupPr>
                                    <m:ctrlPr>
                                      <a:rPr lang="lt-LT" b="1" i="1" dirty="0" smtClean="0">
                                        <a:solidFill>
                                          <a:schemeClr val="tx1">
                                            <a:lumMod val="50000"/>
                                          </a:schemeClr>
                                        </a:solidFill>
                                        <a:latin typeface="Cambria Math" panose="02040503050406030204" pitchFamily="18" charset="0"/>
                                        <a:ea typeface="Cambria Math" panose="02040503050406030204" pitchFamily="18" charset="0"/>
                                      </a:rPr>
                                    </m:ctrlPr>
                                  </m:sSupPr>
                                  <m:e>
                                    <m:d>
                                      <m:dPr>
                                        <m:ctrlPr>
                                          <a:rPr lang="lt-LT" b="1" i="1" dirty="0" smtClean="0">
                                            <a:solidFill>
                                              <a:schemeClr val="tx1">
                                                <a:lumMod val="50000"/>
                                              </a:schemeClr>
                                            </a:solidFill>
                                            <a:latin typeface="Cambria Math" panose="02040503050406030204" pitchFamily="18" charset="0"/>
                                            <a:ea typeface="Cambria Math" panose="02040503050406030204" pitchFamily="18" charset="0"/>
                                          </a:rPr>
                                        </m:ctrlPr>
                                      </m:dPr>
                                      <m:e>
                                        <m:r>
                                          <a:rPr lang="lt-LT" b="1" i="1" dirty="0" smtClean="0">
                                            <a:solidFill>
                                              <a:schemeClr val="tx1">
                                                <a:lumMod val="50000"/>
                                              </a:schemeClr>
                                            </a:solidFill>
                                            <a:latin typeface="Cambria Math" panose="02040503050406030204" pitchFamily="18" charset="0"/>
                                            <a:ea typeface="Cambria Math" panose="02040503050406030204" pitchFamily="18" charset="0"/>
                                          </a:rPr>
                                          <m:t>𝟏</m:t>
                                        </m:r>
                                        <m:r>
                                          <a:rPr lang="lt-LT" b="1" i="1" dirty="0" smtClean="0">
                                            <a:solidFill>
                                              <a:schemeClr val="tx1">
                                                <a:lumMod val="50000"/>
                                              </a:schemeClr>
                                            </a:solidFill>
                                            <a:latin typeface="Cambria Math" panose="02040503050406030204" pitchFamily="18" charset="0"/>
                                            <a:ea typeface="Cambria Math" panose="02040503050406030204" pitchFamily="18" charset="0"/>
                                          </a:rPr>
                                          <m:t>+</m:t>
                                        </m:r>
                                        <m:r>
                                          <a:rPr lang="lt-LT" b="1" i="1" dirty="0" smtClean="0">
                                            <a:solidFill>
                                              <a:schemeClr val="tx1">
                                                <a:lumMod val="50000"/>
                                              </a:schemeClr>
                                            </a:solidFill>
                                            <a:latin typeface="Cambria Math" panose="02040503050406030204" pitchFamily="18" charset="0"/>
                                            <a:ea typeface="Cambria Math" panose="02040503050406030204" pitchFamily="18" charset="0"/>
                                          </a:rPr>
                                          <m:t>𝟎</m:t>
                                        </m:r>
                                        <m:r>
                                          <a:rPr lang="lt-LT" b="1" i="1" dirty="0" smtClean="0">
                                            <a:solidFill>
                                              <a:schemeClr val="tx1">
                                                <a:lumMod val="50000"/>
                                              </a:schemeClr>
                                            </a:solidFill>
                                            <a:latin typeface="Cambria Math" panose="02040503050406030204" pitchFamily="18" charset="0"/>
                                            <a:ea typeface="Cambria Math" panose="02040503050406030204" pitchFamily="18" charset="0"/>
                                          </a:rPr>
                                          <m:t>,</m:t>
                                        </m:r>
                                        <m:r>
                                          <a:rPr lang="lt-LT" b="1" i="1" dirty="0" smtClean="0">
                                            <a:solidFill>
                                              <a:schemeClr val="tx1">
                                                <a:lumMod val="50000"/>
                                              </a:schemeClr>
                                            </a:solidFill>
                                            <a:latin typeface="Cambria Math" panose="02040503050406030204" pitchFamily="18" charset="0"/>
                                            <a:ea typeface="Cambria Math" panose="02040503050406030204" pitchFamily="18" charset="0"/>
                                          </a:rPr>
                                          <m:t>𝟏</m:t>
                                        </m:r>
                                      </m:e>
                                    </m:d>
                                  </m:e>
                                  <m:sup>
                                    <m:r>
                                      <a:rPr lang="lt-LT" b="1" i="1" dirty="0" smtClean="0">
                                        <a:solidFill>
                                          <a:schemeClr val="tx1">
                                            <a:lumMod val="50000"/>
                                          </a:schemeClr>
                                        </a:solidFill>
                                        <a:latin typeface="Cambria Math" panose="02040503050406030204" pitchFamily="18" charset="0"/>
                                        <a:ea typeface="Cambria Math" panose="02040503050406030204" pitchFamily="18" charset="0"/>
                                      </a:rPr>
                                      <m:t>𝟒𝟎</m:t>
                                    </m:r>
                                  </m:sup>
                                </m:sSup>
                              </m:den>
                            </m:f>
                          </m:num>
                          <m:den>
                            <m:r>
                              <a:rPr lang="lt-LT" b="1" i="1" dirty="0" smtClean="0">
                                <a:solidFill>
                                  <a:schemeClr val="tx1">
                                    <a:lumMod val="50000"/>
                                  </a:schemeClr>
                                </a:solidFill>
                                <a:latin typeface="Cambria Math" panose="02040503050406030204" pitchFamily="18" charset="0"/>
                                <a:ea typeface="Cambria Math" panose="02040503050406030204" pitchFamily="18" charset="0"/>
                              </a:rPr>
                              <m:t>𝟎</m:t>
                            </m:r>
                            <m:r>
                              <a:rPr lang="lt-LT" b="1" i="1" dirty="0" smtClean="0">
                                <a:solidFill>
                                  <a:schemeClr val="tx1">
                                    <a:lumMod val="50000"/>
                                  </a:schemeClr>
                                </a:solidFill>
                                <a:latin typeface="Cambria Math" panose="02040503050406030204" pitchFamily="18" charset="0"/>
                                <a:ea typeface="Cambria Math" panose="02040503050406030204" pitchFamily="18" charset="0"/>
                              </a:rPr>
                              <m:t>,</m:t>
                            </m:r>
                            <m:r>
                              <a:rPr lang="lt-LT" b="1" i="1" dirty="0" smtClean="0">
                                <a:solidFill>
                                  <a:schemeClr val="tx1">
                                    <a:lumMod val="50000"/>
                                  </a:schemeClr>
                                </a:solidFill>
                                <a:latin typeface="Cambria Math" panose="02040503050406030204" pitchFamily="18" charset="0"/>
                                <a:ea typeface="Cambria Math" panose="02040503050406030204" pitchFamily="18" charset="0"/>
                              </a:rPr>
                              <m:t>𝟏</m:t>
                            </m:r>
                          </m:den>
                        </m:f>
                      </m:e>
                    </m:d>
                    <m:r>
                      <a:rPr lang="lt-LT" b="1" i="1" dirty="0" smtClean="0">
                        <a:solidFill>
                          <a:schemeClr val="tx1">
                            <a:lumMod val="50000"/>
                          </a:schemeClr>
                        </a:solidFill>
                        <a:latin typeface="Cambria Math" panose="02040503050406030204" pitchFamily="18" charset="0"/>
                        <a:ea typeface="Cambria Math" panose="02040503050406030204" pitchFamily="18" charset="0"/>
                      </a:rPr>
                      <m:t>=−</m:t>
                    </m:r>
                    <m:r>
                      <a:rPr lang="lt-LT" b="1" i="1" dirty="0" smtClean="0">
                        <a:solidFill>
                          <a:schemeClr val="tx1">
                            <a:lumMod val="50000"/>
                          </a:schemeClr>
                        </a:solidFill>
                        <a:latin typeface="Cambria Math" panose="02040503050406030204" pitchFamily="18" charset="0"/>
                        <a:ea typeface="Cambria Math" panose="02040503050406030204" pitchFamily="18" charset="0"/>
                      </a:rPr>
                      <m:t>𝟓</m:t>
                    </m:r>
                    <m:r>
                      <a:rPr lang="lt-LT" b="1" i="1" dirty="0" smtClean="0">
                        <a:solidFill>
                          <a:schemeClr val="tx1">
                            <a:lumMod val="50000"/>
                          </a:schemeClr>
                        </a:solidFill>
                        <a:latin typeface="Cambria Math" panose="02040503050406030204" pitchFamily="18" charset="0"/>
                        <a:ea typeface="Cambria Math" panose="02040503050406030204" pitchFamily="18" charset="0"/>
                      </a:rPr>
                      <m:t> </m:t>
                    </m:r>
                    <m:r>
                      <a:rPr lang="lt-LT" b="1" i="1" dirty="0" smtClean="0">
                        <a:solidFill>
                          <a:schemeClr val="tx1">
                            <a:lumMod val="50000"/>
                          </a:schemeClr>
                        </a:solidFill>
                        <a:latin typeface="Cambria Math" panose="02040503050406030204" pitchFamily="18" charset="0"/>
                        <a:ea typeface="Cambria Math" panose="02040503050406030204" pitchFamily="18" charset="0"/>
                      </a:rPr>
                      <m:t>𝟗𝟒𝟑</m:t>
                    </m:r>
                    <m:r>
                      <a:rPr lang="lt-LT" b="1" i="1" dirty="0" smtClean="0">
                        <a:solidFill>
                          <a:schemeClr val="tx1">
                            <a:lumMod val="50000"/>
                          </a:schemeClr>
                        </a:solidFill>
                        <a:latin typeface="Cambria Math" panose="02040503050406030204" pitchFamily="18" charset="0"/>
                        <a:ea typeface="Cambria Math" panose="02040503050406030204" pitchFamily="18" charset="0"/>
                      </a:rPr>
                      <m:t> </m:t>
                    </m:r>
                    <m:r>
                      <a:rPr lang="lt-LT" b="1" i="1" dirty="0" smtClean="0">
                        <a:solidFill>
                          <a:schemeClr val="tx1">
                            <a:lumMod val="50000"/>
                          </a:schemeClr>
                        </a:solidFill>
                        <a:latin typeface="Cambria Math" panose="02040503050406030204" pitchFamily="18" charset="0"/>
                        <a:ea typeface="Cambria Math" panose="02040503050406030204" pitchFamily="18" charset="0"/>
                      </a:rPr>
                      <m:t>𝟖𝟏𝟔</m:t>
                    </m:r>
                    <m:r>
                      <a:rPr lang="lt-LT" b="1" i="1" dirty="0" smtClean="0">
                        <a:solidFill>
                          <a:schemeClr val="tx1">
                            <a:lumMod val="50000"/>
                          </a:schemeClr>
                        </a:solidFill>
                        <a:latin typeface="Cambria Math" panose="02040503050406030204" pitchFamily="18" charset="0"/>
                        <a:ea typeface="Cambria Math" panose="02040503050406030204" pitchFamily="18" charset="0"/>
                      </a:rPr>
                      <m:t> $</m:t>
                    </m:r>
                  </m:oMath>
                </a14:m>
                <a:r>
                  <a:rPr lang="lt-LT" sz="2400" b="1" dirty="0" smtClean="0">
                    <a:solidFill>
                      <a:schemeClr val="tx1">
                        <a:lumMod val="50000"/>
                      </a:schemeClr>
                    </a:solidFill>
                  </a:rPr>
                  <a:t> </a:t>
                </a:r>
              </a:p>
              <a:p>
                <a:endParaRPr lang="lt-LT" sz="2400" b="1" dirty="0">
                  <a:solidFill>
                    <a:schemeClr val="tx1">
                      <a:lumMod val="50000"/>
                    </a:schemeClr>
                  </a:solidFill>
                </a:endParaRPr>
              </a:p>
              <a:p>
                <a:pPr/>
                <a14:m>
                  <m:oMathPara xmlns:m="http://schemas.openxmlformats.org/officeDocument/2006/math">
                    <m:oMathParaPr>
                      <m:jc m:val="left"/>
                    </m:oMathParaPr>
                    <m:oMath xmlns:m="http://schemas.openxmlformats.org/officeDocument/2006/math">
                      <m:r>
                        <a:rPr lang="lt-LT" b="1" i="1" dirty="0" smtClean="0">
                          <a:solidFill>
                            <a:schemeClr val="tx1">
                              <a:lumMod val="50000"/>
                            </a:schemeClr>
                          </a:solidFill>
                          <a:latin typeface="Cambria Math" panose="02040503050406030204" pitchFamily="18" charset="0"/>
                        </a:rPr>
                        <m:t>𝑵𝑷𝑽</m:t>
                      </m:r>
                      <m:d>
                        <m:dPr>
                          <m:ctrlPr>
                            <a:rPr lang="lt-LT" b="1" i="1" baseline="-25000" dirty="0">
                              <a:solidFill>
                                <a:schemeClr val="tx1">
                                  <a:lumMod val="50000"/>
                                </a:schemeClr>
                              </a:solidFill>
                              <a:latin typeface="Cambria Math" panose="02040503050406030204" pitchFamily="18" charset="0"/>
                            </a:rPr>
                          </m:ctrlPr>
                        </m:dPr>
                        <m:e>
                          <m:r>
                            <a:rPr lang="lt-LT" b="0" i="1" dirty="0" smtClean="0">
                              <a:solidFill>
                                <a:schemeClr val="tx1">
                                  <a:lumMod val="50000"/>
                                </a:schemeClr>
                              </a:solidFill>
                              <a:latin typeface="Cambria Math" panose="02040503050406030204" pitchFamily="18" charset="0"/>
                            </a:rPr>
                            <m:t>𝑙𝑒𝑎𝑠𝑖𝑛𝑔</m:t>
                          </m:r>
                        </m:e>
                      </m:d>
                      <m:r>
                        <a:rPr lang="lt-LT" b="1" i="1" dirty="0">
                          <a:solidFill>
                            <a:schemeClr val="tx1">
                              <a:lumMod val="50000"/>
                            </a:schemeClr>
                          </a:solidFill>
                          <a:latin typeface="Cambria Math" panose="02040503050406030204" pitchFamily="18" charset="0"/>
                        </a:rPr>
                        <m:t>=</m:t>
                      </m:r>
                      <m:f>
                        <m:fPr>
                          <m:ctrlPr>
                            <a:rPr lang="lt-LT" b="1" i="1" dirty="0" smtClean="0">
                              <a:solidFill>
                                <a:schemeClr val="tx1">
                                  <a:lumMod val="50000"/>
                                </a:schemeClr>
                              </a:solidFill>
                              <a:latin typeface="Cambria Math" panose="02040503050406030204" pitchFamily="18" charset="0"/>
                            </a:rPr>
                          </m:ctrlPr>
                        </m:fPr>
                        <m:num>
                          <m:r>
                            <a:rPr lang="lt-LT" b="1" i="1" dirty="0" smtClean="0">
                              <a:solidFill>
                                <a:schemeClr val="tx1">
                                  <a:lumMod val="50000"/>
                                </a:schemeClr>
                              </a:solidFill>
                              <a:latin typeface="Cambria Math" panose="02040503050406030204" pitchFamily="18" charset="0"/>
                            </a:rPr>
                            <m:t>−</m:t>
                          </m:r>
                          <m:r>
                            <a:rPr lang="lt-LT" b="1" i="1" dirty="0" smtClean="0">
                              <a:solidFill>
                                <a:schemeClr val="tx1">
                                  <a:lumMod val="50000"/>
                                </a:schemeClr>
                              </a:solidFill>
                              <a:latin typeface="Cambria Math" panose="02040503050406030204" pitchFamily="18" charset="0"/>
                            </a:rPr>
                            <m:t>𝟔𝟎𝟏</m:t>
                          </m:r>
                          <m:r>
                            <a:rPr lang="lt-LT" b="1" i="1" dirty="0" smtClean="0">
                              <a:solidFill>
                                <a:schemeClr val="tx1">
                                  <a:lumMod val="50000"/>
                                </a:schemeClr>
                              </a:solidFill>
                              <a:latin typeface="Cambria Math" panose="02040503050406030204" pitchFamily="18" charset="0"/>
                            </a:rPr>
                            <m:t> </m:t>
                          </m:r>
                          <m:r>
                            <a:rPr lang="lt-LT" b="1" i="1" dirty="0" smtClean="0">
                              <a:solidFill>
                                <a:schemeClr val="tx1">
                                  <a:lumMod val="50000"/>
                                </a:schemeClr>
                              </a:solidFill>
                              <a:latin typeface="Cambria Math" panose="02040503050406030204" pitchFamily="18" charset="0"/>
                            </a:rPr>
                            <m:t>𝟐𝟓𝟎</m:t>
                          </m:r>
                        </m:num>
                        <m:den>
                          <m:r>
                            <a:rPr lang="lt-LT" b="1" i="1" dirty="0" smtClean="0">
                              <a:solidFill>
                                <a:schemeClr val="tx1">
                                  <a:lumMod val="50000"/>
                                </a:schemeClr>
                              </a:solidFill>
                              <a:latin typeface="Cambria Math" panose="02040503050406030204" pitchFamily="18" charset="0"/>
                            </a:rPr>
                            <m:t>𝟎</m:t>
                          </m:r>
                          <m:r>
                            <a:rPr lang="lt-LT" b="1" i="1" dirty="0" smtClean="0">
                              <a:solidFill>
                                <a:schemeClr val="tx1">
                                  <a:lumMod val="50000"/>
                                </a:schemeClr>
                              </a:solidFill>
                              <a:latin typeface="Cambria Math" panose="02040503050406030204" pitchFamily="18" charset="0"/>
                            </a:rPr>
                            <m:t>,</m:t>
                          </m:r>
                          <m:r>
                            <a:rPr lang="lt-LT" b="1" i="1" dirty="0" smtClean="0">
                              <a:solidFill>
                                <a:schemeClr val="tx1">
                                  <a:lumMod val="50000"/>
                                </a:schemeClr>
                              </a:solidFill>
                              <a:latin typeface="Cambria Math" panose="02040503050406030204" pitchFamily="18" charset="0"/>
                            </a:rPr>
                            <m:t>𝟏</m:t>
                          </m:r>
                          <m:r>
                            <a:rPr lang="lt-LT" b="1" i="1" dirty="0" smtClean="0">
                              <a:solidFill>
                                <a:schemeClr val="tx1">
                                  <a:lumMod val="50000"/>
                                </a:schemeClr>
                              </a:solidFill>
                              <a:latin typeface="Cambria Math" panose="02040503050406030204" pitchFamily="18" charset="0"/>
                            </a:rPr>
                            <m:t>−</m:t>
                          </m:r>
                          <m:r>
                            <a:rPr lang="lt-LT" b="1" i="1" dirty="0" smtClean="0">
                              <a:solidFill>
                                <a:schemeClr val="tx1">
                                  <a:lumMod val="50000"/>
                                </a:schemeClr>
                              </a:solidFill>
                              <a:latin typeface="Cambria Math" panose="02040503050406030204" pitchFamily="18" charset="0"/>
                            </a:rPr>
                            <m:t>𝟎</m:t>
                          </m:r>
                          <m:r>
                            <a:rPr lang="lt-LT" b="1" i="1" dirty="0" smtClean="0">
                              <a:solidFill>
                                <a:schemeClr val="tx1">
                                  <a:lumMod val="50000"/>
                                </a:schemeClr>
                              </a:solidFill>
                              <a:latin typeface="Cambria Math" panose="02040503050406030204" pitchFamily="18" charset="0"/>
                            </a:rPr>
                            <m:t>,</m:t>
                          </m:r>
                          <m:r>
                            <a:rPr lang="lt-LT" b="1" i="1" dirty="0" smtClean="0">
                              <a:solidFill>
                                <a:schemeClr val="tx1">
                                  <a:lumMod val="50000"/>
                                </a:schemeClr>
                              </a:solidFill>
                              <a:latin typeface="Cambria Math" panose="02040503050406030204" pitchFamily="18" charset="0"/>
                            </a:rPr>
                            <m:t>𝟎𝟓</m:t>
                          </m:r>
                        </m:den>
                      </m:f>
                      <m:r>
                        <a:rPr lang="lt-LT" b="1" i="1" dirty="0" smtClean="0">
                          <a:solidFill>
                            <a:schemeClr val="tx1">
                              <a:lumMod val="50000"/>
                            </a:schemeClr>
                          </a:solidFill>
                          <a:latin typeface="Cambria Math" panose="02040503050406030204" pitchFamily="18" charset="0"/>
                          <a:ea typeface="Cambria Math" panose="02040503050406030204" pitchFamily="18" charset="0"/>
                        </a:rPr>
                        <m:t>=−</m:t>
                      </m:r>
                      <m:r>
                        <a:rPr lang="lt-LT" b="1" i="1" dirty="0" smtClean="0">
                          <a:solidFill>
                            <a:schemeClr val="tx1">
                              <a:lumMod val="50000"/>
                            </a:schemeClr>
                          </a:solidFill>
                          <a:latin typeface="Cambria Math" panose="02040503050406030204" pitchFamily="18" charset="0"/>
                          <a:ea typeface="Cambria Math" panose="02040503050406030204" pitchFamily="18" charset="0"/>
                        </a:rPr>
                        <m:t>𝟏𝟐</m:t>
                      </m:r>
                      <m:r>
                        <a:rPr lang="lt-LT" b="1" i="1" dirty="0" smtClean="0">
                          <a:solidFill>
                            <a:schemeClr val="tx1">
                              <a:lumMod val="50000"/>
                            </a:schemeClr>
                          </a:solidFill>
                          <a:latin typeface="Cambria Math" panose="02040503050406030204" pitchFamily="18" charset="0"/>
                          <a:ea typeface="Cambria Math" panose="02040503050406030204" pitchFamily="18" charset="0"/>
                        </a:rPr>
                        <m:t> </m:t>
                      </m:r>
                      <m:r>
                        <a:rPr lang="lt-LT" b="1" i="1" dirty="0" smtClean="0">
                          <a:solidFill>
                            <a:schemeClr val="tx1">
                              <a:lumMod val="50000"/>
                            </a:schemeClr>
                          </a:solidFill>
                          <a:latin typeface="Cambria Math" panose="02040503050406030204" pitchFamily="18" charset="0"/>
                          <a:ea typeface="Cambria Math" panose="02040503050406030204" pitchFamily="18" charset="0"/>
                        </a:rPr>
                        <m:t>𝟎𝟐𝟓</m:t>
                      </m:r>
                      <m:r>
                        <a:rPr lang="lt-LT" b="1" i="1" dirty="0" smtClean="0">
                          <a:solidFill>
                            <a:schemeClr val="tx1">
                              <a:lumMod val="50000"/>
                            </a:schemeClr>
                          </a:solidFill>
                          <a:latin typeface="Cambria Math" panose="02040503050406030204" pitchFamily="18" charset="0"/>
                          <a:ea typeface="Cambria Math" panose="02040503050406030204" pitchFamily="18" charset="0"/>
                        </a:rPr>
                        <m:t> </m:t>
                      </m:r>
                      <m:r>
                        <a:rPr lang="lt-LT" b="1" i="1" dirty="0" smtClean="0">
                          <a:solidFill>
                            <a:schemeClr val="tx1">
                              <a:lumMod val="50000"/>
                            </a:schemeClr>
                          </a:solidFill>
                          <a:latin typeface="Cambria Math" panose="02040503050406030204" pitchFamily="18" charset="0"/>
                          <a:ea typeface="Cambria Math" panose="02040503050406030204" pitchFamily="18" charset="0"/>
                        </a:rPr>
                        <m:t>𝟎𝟎𝟎</m:t>
                      </m:r>
                      <m:r>
                        <a:rPr lang="lt-LT" b="1" i="1" dirty="0" smtClean="0">
                          <a:solidFill>
                            <a:schemeClr val="tx1">
                              <a:lumMod val="50000"/>
                            </a:schemeClr>
                          </a:solidFill>
                          <a:latin typeface="Cambria Math" panose="02040503050406030204" pitchFamily="18" charset="0"/>
                          <a:ea typeface="Cambria Math" panose="02040503050406030204" pitchFamily="18" charset="0"/>
                        </a:rPr>
                        <m:t> $</m:t>
                      </m:r>
                    </m:oMath>
                  </m:oMathPara>
                </a14:m>
                <a:endParaRPr lang="lt-LT" b="1" dirty="0" smtClean="0">
                  <a:solidFill>
                    <a:schemeClr val="tx1">
                      <a:lumMod val="50000"/>
                    </a:schemeClr>
                  </a:solidFill>
                  <a:ea typeface="Cambria Math" panose="02040503050406030204" pitchFamily="18" charset="0"/>
                </a:endParaRPr>
              </a:p>
              <a:p>
                <a:endParaRPr lang="lt-LT" sz="2400" b="1" baseline="-25000" dirty="0" smtClean="0">
                  <a:solidFill>
                    <a:schemeClr val="tx1">
                      <a:lumMod val="50000"/>
                    </a:schemeClr>
                  </a:solidFill>
                </a:endParaRPr>
              </a:p>
            </p:txBody>
          </p:sp>
        </mc:Choice>
        <mc:Fallback xmlns="">
          <p:sp>
            <p:nvSpPr>
              <p:cNvPr id="3" name="Text Placeholder 2"/>
              <p:cNvSpPr>
                <a:spLocks noGrp="1" noRot="1" noChangeAspect="1" noMove="1" noResize="1" noEditPoints="1" noAdjustHandles="1" noChangeArrowheads="1" noChangeShapeType="1" noTextEdit="1"/>
              </p:cNvSpPr>
              <p:nvPr>
                <p:ph type="body" sz="quarter" idx="12"/>
              </p:nvPr>
            </p:nvSpPr>
            <p:spPr>
              <a:xfrm>
                <a:off x="838200" y="2512405"/>
                <a:ext cx="9053945" cy="2032299"/>
              </a:xfrm>
              <a:blipFill rotWithShape="0">
                <a:blip r:embed="rId2"/>
                <a:stretch>
                  <a:fillRect/>
                </a:stretch>
              </a:blipFill>
            </p:spPr>
            <p:txBody>
              <a:bodyPr/>
              <a:lstStyle/>
              <a:p>
                <a:r>
                  <a:rPr lang="lt-LT">
                    <a:noFill/>
                  </a:rPr>
                  <a:t> </a:t>
                </a:r>
              </a:p>
            </p:txBody>
          </p:sp>
        </mc:Fallback>
      </mc:AlternateContent>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2836492571"/>
                  </p:ext>
                </p:extLst>
              </p:nvPr>
            </p:nvGraphicFramePr>
            <p:xfrm>
              <a:off x="838200" y="4818876"/>
              <a:ext cx="8879006" cy="1112520"/>
            </p:xfrm>
            <a:graphic>
              <a:graphicData uri="http://schemas.openxmlformats.org/drawingml/2006/table">
                <a:tbl>
                  <a:tblPr firstRow="1" bandRow="1">
                    <a:tableStyleId>{5C22544A-7EE6-4342-B048-85BDC9FD1C3A}</a:tableStyleId>
                  </a:tblPr>
                  <a:tblGrid>
                    <a:gridCol w="4439503"/>
                    <a:gridCol w="4439503"/>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b="1" dirty="0" smtClean="0">
                              <a:solidFill>
                                <a:schemeClr val="tx1"/>
                              </a:solidFill>
                            </a:rPr>
                            <a:t>NPV</a:t>
                          </a:r>
                          <a:r>
                            <a:rPr lang="lt-LT" b="1" baseline="0" dirty="0" smtClean="0">
                              <a:solidFill>
                                <a:schemeClr val="tx1"/>
                              </a:solidFill>
                            </a:rPr>
                            <a:t> (owning)</a:t>
                          </a:r>
                          <a:endParaRPr lang="lt-LT" b="1" dirty="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ctr"/>
                          <a14:m>
                            <m:oMathPara xmlns:m="http://schemas.openxmlformats.org/officeDocument/2006/math">
                              <m:oMathParaPr>
                                <m:jc m:val="centerGroup"/>
                              </m:oMathParaPr>
                              <m:oMath xmlns:m="http://schemas.openxmlformats.org/officeDocument/2006/math">
                                <m:r>
                                  <a:rPr lang="lt-LT" b="1" i="0" dirty="0" smtClean="0">
                                    <a:solidFill>
                                      <a:schemeClr val="tx1">
                                        <a:lumMod val="50000"/>
                                      </a:schemeClr>
                                    </a:solidFill>
                                    <a:latin typeface="Cambria Math" panose="02040503050406030204" pitchFamily="18" charset="0"/>
                                    <a:ea typeface="Cambria Math" panose="02040503050406030204" pitchFamily="18" charset="0"/>
                                  </a:rPr>
                                  <m:t>−</m:t>
                                </m:r>
                                <m:r>
                                  <a:rPr lang="lt-LT" b="1" i="0" dirty="0" smtClean="0">
                                    <a:solidFill>
                                      <a:schemeClr val="tx1">
                                        <a:lumMod val="50000"/>
                                      </a:schemeClr>
                                    </a:solidFill>
                                    <a:latin typeface="Cambria Math" panose="02040503050406030204" pitchFamily="18" charset="0"/>
                                    <a:ea typeface="Cambria Math" panose="02040503050406030204" pitchFamily="18" charset="0"/>
                                  </a:rPr>
                                  <m:t>𝟓</m:t>
                                </m:r>
                                <m:r>
                                  <a:rPr lang="lt-LT" b="1" i="0" dirty="0" smtClean="0">
                                    <a:solidFill>
                                      <a:schemeClr val="tx1">
                                        <a:lumMod val="50000"/>
                                      </a:schemeClr>
                                    </a:solidFill>
                                    <a:latin typeface="Cambria Math" panose="02040503050406030204" pitchFamily="18" charset="0"/>
                                    <a:ea typeface="Cambria Math" panose="02040503050406030204" pitchFamily="18" charset="0"/>
                                  </a:rPr>
                                  <m:t> </m:t>
                                </m:r>
                                <m:r>
                                  <a:rPr lang="lt-LT" b="1" i="0" dirty="0" smtClean="0">
                                    <a:solidFill>
                                      <a:schemeClr val="tx1">
                                        <a:lumMod val="50000"/>
                                      </a:schemeClr>
                                    </a:solidFill>
                                    <a:latin typeface="Cambria Math" panose="02040503050406030204" pitchFamily="18" charset="0"/>
                                    <a:ea typeface="Cambria Math" panose="02040503050406030204" pitchFamily="18" charset="0"/>
                                  </a:rPr>
                                  <m:t>𝟗𝟒𝟑</m:t>
                                </m:r>
                                <m:r>
                                  <a:rPr lang="lt-LT" b="1" i="0" dirty="0" smtClean="0">
                                    <a:solidFill>
                                      <a:schemeClr val="tx1">
                                        <a:lumMod val="50000"/>
                                      </a:schemeClr>
                                    </a:solidFill>
                                    <a:latin typeface="Cambria Math" panose="02040503050406030204" pitchFamily="18" charset="0"/>
                                    <a:ea typeface="Cambria Math" panose="02040503050406030204" pitchFamily="18" charset="0"/>
                                  </a:rPr>
                                  <m:t> </m:t>
                                </m:r>
                                <m:r>
                                  <a:rPr lang="lt-LT" b="1" i="0" dirty="0" smtClean="0">
                                    <a:solidFill>
                                      <a:schemeClr val="tx1">
                                        <a:lumMod val="50000"/>
                                      </a:schemeClr>
                                    </a:solidFill>
                                    <a:latin typeface="Cambria Math" panose="02040503050406030204" pitchFamily="18" charset="0"/>
                                    <a:ea typeface="Cambria Math" panose="02040503050406030204" pitchFamily="18" charset="0"/>
                                  </a:rPr>
                                  <m:t>𝟖𝟏𝟔</m:t>
                                </m:r>
                                <m:r>
                                  <a:rPr lang="lt-LT" b="1" i="0" dirty="0" smtClean="0">
                                    <a:solidFill>
                                      <a:schemeClr val="tx1">
                                        <a:lumMod val="50000"/>
                                      </a:schemeClr>
                                    </a:solidFill>
                                    <a:latin typeface="Cambria Math" panose="02040503050406030204" pitchFamily="18" charset="0"/>
                                    <a:ea typeface="Cambria Math" panose="02040503050406030204" pitchFamily="18" charset="0"/>
                                  </a:rPr>
                                  <m:t> </m:t>
                                </m:r>
                              </m:oMath>
                            </m:oMathPara>
                          </a14:m>
                          <a:endParaRPr lang="lt-LT" i="0" dirty="0">
                            <a:latin typeface="+mn-lt"/>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20000"/>
                            <a:lumOff val="80000"/>
                          </a:schemeClr>
                        </a:solid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b="1" dirty="0" smtClean="0"/>
                            <a:t>NPV</a:t>
                          </a:r>
                          <a:r>
                            <a:rPr lang="lt-LT" b="1" baseline="0" dirty="0" smtClean="0"/>
                            <a:t> (leasing)</a:t>
                          </a:r>
                          <a:endParaRPr lang="lt-LT" b="1"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lt-LT" b="1" i="0" dirty="0" smtClean="0">
                                    <a:solidFill>
                                      <a:schemeClr val="tx1">
                                        <a:lumMod val="50000"/>
                                      </a:schemeClr>
                                    </a:solidFill>
                                    <a:latin typeface="Cambria Math" panose="02040503050406030204" pitchFamily="18" charset="0"/>
                                    <a:ea typeface="Cambria Math" panose="02040503050406030204" pitchFamily="18" charset="0"/>
                                  </a:rPr>
                                  <m:t>−</m:t>
                                </m:r>
                                <m:r>
                                  <a:rPr lang="lt-LT" b="1" i="0" dirty="0" smtClean="0">
                                    <a:solidFill>
                                      <a:schemeClr val="tx1">
                                        <a:lumMod val="50000"/>
                                      </a:schemeClr>
                                    </a:solidFill>
                                    <a:latin typeface="Cambria Math" panose="02040503050406030204" pitchFamily="18" charset="0"/>
                                    <a:ea typeface="Cambria Math" panose="02040503050406030204" pitchFamily="18" charset="0"/>
                                  </a:rPr>
                                  <m:t>𝟏𝟐</m:t>
                                </m:r>
                                <m:r>
                                  <a:rPr lang="lt-LT" b="1" i="0" dirty="0" smtClean="0">
                                    <a:solidFill>
                                      <a:schemeClr val="tx1">
                                        <a:lumMod val="50000"/>
                                      </a:schemeClr>
                                    </a:solidFill>
                                    <a:latin typeface="Cambria Math" panose="02040503050406030204" pitchFamily="18" charset="0"/>
                                    <a:ea typeface="Cambria Math" panose="02040503050406030204" pitchFamily="18" charset="0"/>
                                  </a:rPr>
                                  <m:t> </m:t>
                                </m:r>
                                <m:r>
                                  <a:rPr lang="lt-LT" b="1" i="0" dirty="0" smtClean="0">
                                    <a:solidFill>
                                      <a:schemeClr val="tx1">
                                        <a:lumMod val="50000"/>
                                      </a:schemeClr>
                                    </a:solidFill>
                                    <a:latin typeface="Cambria Math" panose="02040503050406030204" pitchFamily="18" charset="0"/>
                                    <a:ea typeface="Cambria Math" panose="02040503050406030204" pitchFamily="18" charset="0"/>
                                  </a:rPr>
                                  <m:t>𝟎𝟐𝟓</m:t>
                                </m:r>
                                <m:r>
                                  <a:rPr lang="lt-LT" b="1" i="0" dirty="0" smtClean="0">
                                    <a:solidFill>
                                      <a:schemeClr val="tx1">
                                        <a:lumMod val="50000"/>
                                      </a:schemeClr>
                                    </a:solidFill>
                                    <a:latin typeface="Cambria Math" panose="02040503050406030204" pitchFamily="18" charset="0"/>
                                    <a:ea typeface="Cambria Math" panose="02040503050406030204" pitchFamily="18" charset="0"/>
                                  </a:rPr>
                                  <m:t> </m:t>
                                </m:r>
                                <m:r>
                                  <a:rPr lang="lt-LT" b="1" i="0" dirty="0" smtClean="0">
                                    <a:solidFill>
                                      <a:schemeClr val="tx1">
                                        <a:lumMod val="50000"/>
                                      </a:schemeClr>
                                    </a:solidFill>
                                    <a:latin typeface="Cambria Math" panose="02040503050406030204" pitchFamily="18" charset="0"/>
                                    <a:ea typeface="Cambria Math" panose="02040503050406030204" pitchFamily="18" charset="0"/>
                                  </a:rPr>
                                  <m:t>𝟎𝟎𝟎</m:t>
                                </m:r>
                                <m:r>
                                  <a:rPr lang="lt-LT" b="1" i="0" dirty="0" smtClean="0">
                                    <a:solidFill>
                                      <a:schemeClr val="tx1">
                                        <a:lumMod val="50000"/>
                                      </a:schemeClr>
                                    </a:solidFill>
                                    <a:latin typeface="Cambria Math" panose="02040503050406030204" pitchFamily="18" charset="0"/>
                                    <a:ea typeface="Cambria Math" panose="02040503050406030204" pitchFamily="18" charset="0"/>
                                  </a:rPr>
                                  <m:t> </m:t>
                                </m:r>
                              </m:oMath>
                            </m:oMathPara>
                          </a14:m>
                          <a:endParaRPr lang="lt-LT" i="0" dirty="0">
                            <a:latin typeface="+mn-lt"/>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b="1" dirty="0" smtClean="0"/>
                            <a:t>Advantage</a:t>
                          </a:r>
                          <a:r>
                            <a:rPr lang="lt-LT" b="1" baseline="0" dirty="0" smtClean="0"/>
                            <a:t> of ow</a:t>
                          </a:r>
                          <a:r>
                            <a:rPr lang="lt-LT" b="1" dirty="0" smtClean="0"/>
                            <a:t>ning</a:t>
                          </a:r>
                          <a:endParaRPr lang="lt-LT" b="1"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lt-LT" b="1" i="0" dirty="0" smtClean="0"/>
                            <a:t>6</a:t>
                          </a:r>
                          <a:r>
                            <a:rPr lang="lt-LT" b="1" i="0" baseline="0" dirty="0" smtClean="0"/>
                            <a:t> 081 184</a:t>
                          </a:r>
                          <a:endParaRPr lang="lt-LT" b="1" i="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2836492571"/>
                  </p:ext>
                </p:extLst>
              </p:nvPr>
            </p:nvGraphicFramePr>
            <p:xfrm>
              <a:off x="838200" y="4818876"/>
              <a:ext cx="8879006" cy="1112520"/>
            </p:xfrm>
            <a:graphic>
              <a:graphicData uri="http://schemas.openxmlformats.org/drawingml/2006/table">
                <a:tbl>
                  <a:tblPr firstRow="1" bandRow="1">
                    <a:tableStyleId>{5C22544A-7EE6-4342-B048-85BDC9FD1C3A}</a:tableStyleId>
                  </a:tblPr>
                  <a:tblGrid>
                    <a:gridCol w="4439503"/>
                    <a:gridCol w="4439503"/>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b="1" dirty="0" smtClean="0">
                              <a:solidFill>
                                <a:schemeClr val="tx1"/>
                              </a:solidFill>
                            </a:rPr>
                            <a:t>NPV</a:t>
                          </a:r>
                          <a:r>
                            <a:rPr lang="lt-LT" b="1" baseline="0" dirty="0" smtClean="0">
                              <a:solidFill>
                                <a:schemeClr val="tx1"/>
                              </a:solidFill>
                            </a:rPr>
                            <a:t> (owning)</a:t>
                          </a:r>
                          <a:endParaRPr lang="lt-LT" b="1" dirty="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endParaRPr lang="lt-LT"/>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blipFill rotWithShape="0">
                          <a:blip r:embed="rId3"/>
                          <a:stretch>
                            <a:fillRect l="-100137" t="-8197" r="-549" b="-224590"/>
                          </a:stretch>
                        </a:blip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b="1" dirty="0" smtClean="0"/>
                            <a:t>NPV</a:t>
                          </a:r>
                          <a:r>
                            <a:rPr lang="lt-LT" b="1" baseline="0" dirty="0" smtClean="0"/>
                            <a:t> (leasing)</a:t>
                          </a:r>
                          <a:endParaRPr lang="lt-LT" b="1"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endParaRPr lang="lt-LT"/>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blipFill rotWithShape="0">
                          <a:blip r:embed="rId3"/>
                          <a:stretch>
                            <a:fillRect l="-100137" t="-108197" r="-549" b="-124590"/>
                          </a:stretch>
                        </a:blip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b="1" dirty="0" smtClean="0"/>
                            <a:t>Advantage</a:t>
                          </a:r>
                          <a:r>
                            <a:rPr lang="lt-LT" b="1" baseline="0" dirty="0" smtClean="0"/>
                            <a:t> of ow</a:t>
                          </a:r>
                          <a:r>
                            <a:rPr lang="lt-LT" b="1" dirty="0" smtClean="0"/>
                            <a:t>ning</a:t>
                          </a:r>
                          <a:endParaRPr lang="lt-LT" b="1"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lt-LT" b="1" i="0" dirty="0" smtClean="0"/>
                            <a:t>6</a:t>
                          </a:r>
                          <a:r>
                            <a:rPr lang="lt-LT" b="1" i="0" baseline="0" dirty="0" smtClean="0"/>
                            <a:t> 081 184</a:t>
                          </a:r>
                          <a:endParaRPr lang="lt-LT" b="1" i="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mc:Fallback>
      </mc:AlternateContent>
    </p:spTree>
    <p:extLst>
      <p:ext uri="{BB962C8B-B14F-4D97-AF65-F5344CB8AC3E}">
        <p14:creationId xmlns:p14="http://schemas.microsoft.com/office/powerpoint/2010/main" val="16680720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86842"/>
            <a:ext cx="9053945" cy="669254"/>
          </a:xfrm>
        </p:spPr>
        <p:txBody>
          <a:bodyPr>
            <a:normAutofit/>
          </a:bodyPr>
          <a:lstStyle/>
          <a:p>
            <a:r>
              <a:rPr lang="lt-LT" sz="3200" dirty="0"/>
              <a:t>Health Development Corporation</a:t>
            </a:r>
            <a:r>
              <a:rPr lang="lt-LT" sz="3200" dirty="0" smtClean="0"/>
              <a:t> pardavimas</a:t>
            </a:r>
            <a:endParaRPr lang="lt-LT" sz="3200" dirty="0"/>
          </a:p>
        </p:txBody>
      </p:sp>
      <p:sp>
        <p:nvSpPr>
          <p:cNvPr id="3" name="Text Placeholder 2"/>
          <p:cNvSpPr>
            <a:spLocks noGrp="1"/>
          </p:cNvSpPr>
          <p:nvPr>
            <p:ph type="body" sz="quarter" idx="12"/>
          </p:nvPr>
        </p:nvSpPr>
        <p:spPr/>
        <p:txBody>
          <a:bodyPr>
            <a:normAutofit/>
          </a:bodyPr>
          <a:lstStyle/>
          <a:p>
            <a:pPr marL="342900" indent="-342900">
              <a:buFont typeface="Arial" panose="020B0604020202020204" pitchFamily="34" charset="0"/>
              <a:buChar char="•"/>
            </a:pPr>
            <a:r>
              <a:rPr lang="lt-LT" dirty="0" smtClean="0">
                <a:solidFill>
                  <a:schemeClr val="tx1">
                    <a:lumMod val="50000"/>
                  </a:schemeClr>
                </a:solidFill>
              </a:rPr>
              <a:t>2000 m. pavasarį HDC vadovas nuprendė parduoti bendrovę ir kreipėsi į investicinę įmonę „Kaufman &amp; Co.“, kad ši surastų potencialių pirkėjų.</a:t>
            </a:r>
          </a:p>
          <a:p>
            <a:pPr marL="342900" indent="-342900">
              <a:buFont typeface="Arial" panose="020B0604020202020204" pitchFamily="34" charset="0"/>
              <a:buChar char="•"/>
            </a:pPr>
            <a:r>
              <a:rPr lang="lt-LT" dirty="0" smtClean="0">
                <a:solidFill>
                  <a:schemeClr val="tx1">
                    <a:lumMod val="50000"/>
                  </a:schemeClr>
                </a:solidFill>
              </a:rPr>
              <a:t>HDC sulaukė keletos pasiūlymų, tačiau šie buvo mažesni nei tikėtasi, daugausia dėl to, kad siūlymus teikusios bendovės neigiamai vertino HDC įvykdytą Lexington Club nekilnojamojo turto įsigijimą.</a:t>
            </a:r>
          </a:p>
          <a:p>
            <a:pPr marL="342900" indent="-342900">
              <a:buFont typeface="Arial" panose="020B0604020202020204" pitchFamily="34" charset="0"/>
              <a:buChar char="•"/>
            </a:pPr>
            <a:r>
              <a:rPr lang="lt-LT" dirty="0" smtClean="0">
                <a:solidFill>
                  <a:schemeClr val="tx1">
                    <a:lumMod val="50000"/>
                  </a:schemeClr>
                </a:solidFill>
              </a:rPr>
              <a:t>„Kaufman &amp; Co.“ patarus, HDC nusprendė sutelkti dėmesį į Town Sports International (TSI) pasiūlymą, kurio kaina buvo aukščiausia iš pradinių.</a:t>
            </a:r>
          </a:p>
          <a:p>
            <a:pPr marL="342900" indent="-342900">
              <a:buFont typeface="Arial" panose="020B0604020202020204" pitchFamily="34" charset="0"/>
              <a:buChar char="•"/>
            </a:pPr>
            <a:r>
              <a:rPr lang="lt-LT" dirty="0" smtClean="0">
                <a:solidFill>
                  <a:schemeClr val="tx1">
                    <a:lumMod val="50000"/>
                  </a:schemeClr>
                </a:solidFill>
              </a:rPr>
              <a:t>HDC tikėjosi, kad derybų su TSI metu pavyks žymiai padidinti pasiūlymo kainą, todėl bandė įtikinti potencialų pirkėją, kad Lexington Club įsigijimas buvo bendrovės vertę didinantis sprendimas, tačiau matematiniai skaičiavimai patvirtino TSI poziciją.</a:t>
            </a:r>
            <a:endParaRPr lang="lt-LT" dirty="0">
              <a:solidFill>
                <a:schemeClr val="tx1">
                  <a:lumMod val="50000"/>
                </a:schemeClr>
              </a:solidFill>
            </a:endParaRPr>
          </a:p>
        </p:txBody>
      </p:sp>
    </p:spTree>
    <p:extLst>
      <p:ext uri="{BB962C8B-B14F-4D97-AF65-F5344CB8AC3E}">
        <p14:creationId xmlns:p14="http://schemas.microsoft.com/office/powerpoint/2010/main" val="1981763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86842"/>
            <a:ext cx="9411269" cy="1126868"/>
          </a:xfrm>
        </p:spPr>
        <p:txBody>
          <a:bodyPr>
            <a:noAutofit/>
          </a:bodyPr>
          <a:lstStyle/>
          <a:p>
            <a:r>
              <a:rPr lang="lt-LT" sz="2800" dirty="0" smtClean="0"/>
              <a:t>Kodėl „Lexington Club“ nekilnojamojo turto įsigijimas sumažino HDC pirkimo pasiūlymo kainą?</a:t>
            </a:r>
            <a:endParaRPr lang="lt-LT" sz="2800" dirty="0"/>
          </a:p>
        </p:txBody>
      </p:sp>
      <p:sp>
        <p:nvSpPr>
          <p:cNvPr id="3" name="Text Placeholder 2"/>
          <p:cNvSpPr>
            <a:spLocks noGrp="1"/>
          </p:cNvSpPr>
          <p:nvPr>
            <p:ph type="body" sz="quarter" idx="12"/>
          </p:nvPr>
        </p:nvSpPr>
        <p:spPr>
          <a:xfrm>
            <a:off x="838200" y="2512405"/>
            <a:ext cx="9053945" cy="585637"/>
          </a:xfrm>
        </p:spPr>
        <p:txBody>
          <a:bodyPr/>
          <a:lstStyle/>
          <a:p>
            <a:r>
              <a:rPr lang="lt-LT" dirty="0" smtClean="0">
                <a:solidFill>
                  <a:schemeClr val="tx1">
                    <a:lumMod val="50000"/>
                  </a:schemeClr>
                </a:solidFill>
              </a:rPr>
              <a:t>Vertinimo metodas: Multiples → (5 X EBITDA) - Debt</a:t>
            </a:r>
            <a:endParaRPr lang="lt-LT" dirty="0">
              <a:solidFill>
                <a:schemeClr val="tx1">
                  <a:lumMod val="50000"/>
                </a:schemeClr>
              </a:solidFill>
            </a:endParaRPr>
          </a:p>
          <a:p>
            <a:endParaRPr lang="lt-LT" dirty="0" smtClean="0">
              <a:solidFill>
                <a:schemeClr val="tx1">
                  <a:lumMod val="50000"/>
                </a:schemeClr>
              </a:solidFill>
            </a:endParaRPr>
          </a:p>
          <a:p>
            <a:endParaRPr lang="lt-LT" dirty="0">
              <a:solidFill>
                <a:schemeClr val="tx1">
                  <a:lumMod val="50000"/>
                </a:scheme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26884997"/>
              </p:ext>
            </p:extLst>
          </p:nvPr>
        </p:nvGraphicFramePr>
        <p:xfrm>
          <a:off x="885588" y="3098042"/>
          <a:ext cx="9363881" cy="3337560"/>
        </p:xfrm>
        <a:graphic>
          <a:graphicData uri="http://schemas.openxmlformats.org/drawingml/2006/table">
            <a:tbl>
              <a:tblPr firstRow="1" bandRow="1">
                <a:tableStyleId>{5C22544A-7EE6-4342-B048-85BDC9FD1C3A}</a:tableStyleId>
              </a:tblPr>
              <a:tblGrid>
                <a:gridCol w="2709333"/>
                <a:gridCol w="3327274"/>
                <a:gridCol w="3327274"/>
              </a:tblGrid>
              <a:tr h="370840">
                <a:tc>
                  <a:txBody>
                    <a:bodyPr/>
                    <a:lstStyle/>
                    <a:p>
                      <a:pPr algn="ctr"/>
                      <a:endParaRPr lang="lt-LT" b="1"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dirty="0" smtClean="0"/>
                        <a:t>Owning</a:t>
                      </a:r>
                      <a:r>
                        <a:rPr lang="lt-LT" baseline="0" dirty="0" smtClean="0"/>
                        <a:t> </a:t>
                      </a:r>
                      <a:r>
                        <a:rPr lang="lt-LT" dirty="0" smtClean="0"/>
                        <a:t>Lexington Club</a:t>
                      </a:r>
                      <a:endParaRPr lang="lt-LT" dirty="0"/>
                    </a:p>
                  </a:txBody>
                  <a:tcP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baseline="0" dirty="0" smtClean="0"/>
                        <a:t>Leasing </a:t>
                      </a:r>
                      <a:r>
                        <a:rPr lang="lt-LT" dirty="0" smtClean="0"/>
                        <a:t>Lexington Club</a:t>
                      </a:r>
                      <a:endParaRPr lang="lt-LT"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70840">
                <a:tc>
                  <a:txBody>
                    <a:bodyPr/>
                    <a:lstStyle/>
                    <a:p>
                      <a:r>
                        <a:rPr lang="lt-LT" b="1" dirty="0" smtClean="0"/>
                        <a:t>Revenue</a:t>
                      </a:r>
                      <a:endParaRPr lang="lt-LT" b="1" dirty="0"/>
                    </a:p>
                  </a:txBody>
                  <a:tcPr>
                    <a:lnL w="12700" cap="flat" cmpd="sng" algn="ctr">
                      <a:solidFill>
                        <a:schemeClr val="tx1"/>
                      </a:solidFill>
                      <a:prstDash val="solid"/>
                      <a:round/>
                      <a:headEnd type="none" w="med" len="med"/>
                      <a:tailEnd type="none" w="med" len="med"/>
                    </a:lnL>
                  </a:tcPr>
                </a:tc>
                <a:tc>
                  <a:txBody>
                    <a:bodyPr/>
                    <a:lstStyle/>
                    <a:p>
                      <a:pPr algn="ctr"/>
                      <a:r>
                        <a:rPr lang="lt-LT" dirty="0" smtClean="0"/>
                        <a:t>3</a:t>
                      </a:r>
                      <a:r>
                        <a:rPr lang="lt-LT" baseline="0" dirty="0" smtClean="0"/>
                        <a:t> 900 000</a:t>
                      </a:r>
                      <a:endParaRPr lang="lt-LT" dirty="0"/>
                    </a:p>
                  </a:txBody>
                  <a:tcPr/>
                </a:tc>
                <a:tc>
                  <a:txBody>
                    <a:bodyPr/>
                    <a:lstStyle/>
                    <a:p>
                      <a:pPr algn="ctr"/>
                      <a:r>
                        <a:rPr lang="lt-LT" dirty="0" smtClean="0"/>
                        <a:t>3</a:t>
                      </a:r>
                      <a:r>
                        <a:rPr lang="lt-LT" baseline="0" dirty="0" smtClean="0"/>
                        <a:t> 900 000</a:t>
                      </a:r>
                      <a:endParaRPr lang="lt-LT" dirty="0"/>
                    </a:p>
                  </a:txBody>
                  <a:tcPr>
                    <a:lnR w="12700" cap="flat" cmpd="sng" algn="ctr">
                      <a:solidFill>
                        <a:schemeClr val="tx1"/>
                      </a:solidFill>
                      <a:prstDash val="solid"/>
                      <a:round/>
                      <a:headEnd type="none" w="med" len="med"/>
                      <a:tailEnd type="none" w="med" len="med"/>
                    </a:lnR>
                  </a:tcPr>
                </a:tc>
              </a:tr>
              <a:tr h="370840">
                <a:tc>
                  <a:txBody>
                    <a:bodyPr/>
                    <a:lstStyle/>
                    <a:p>
                      <a:r>
                        <a:rPr lang="lt-LT" b="1" dirty="0" smtClean="0"/>
                        <a:t>Lease</a:t>
                      </a:r>
                      <a:r>
                        <a:rPr lang="lt-LT" b="1" baseline="0" dirty="0" smtClean="0"/>
                        <a:t> e</a:t>
                      </a:r>
                      <a:r>
                        <a:rPr lang="lt-LT" b="1" dirty="0" smtClean="0"/>
                        <a:t>xpenses (-)</a:t>
                      </a:r>
                      <a:endParaRPr lang="lt-LT" b="1"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lt-LT" dirty="0" smtClean="0"/>
                        <a:t>—</a:t>
                      </a:r>
                      <a:endParaRPr lang="lt-LT" dirty="0"/>
                    </a:p>
                  </a:txBody>
                  <a:tcPr>
                    <a:lnB w="12700" cap="flat" cmpd="sng" algn="ctr">
                      <a:solidFill>
                        <a:schemeClr val="tx1"/>
                      </a:solidFill>
                      <a:prstDash val="solid"/>
                      <a:round/>
                      <a:headEnd type="none" w="med" len="med"/>
                      <a:tailEnd type="none" w="med" len="med"/>
                    </a:lnB>
                  </a:tcPr>
                </a:tc>
                <a:tc>
                  <a:txBody>
                    <a:bodyPr/>
                    <a:lstStyle/>
                    <a:p>
                      <a:pPr algn="ctr"/>
                      <a:r>
                        <a:rPr lang="lt-LT" dirty="0" smtClean="0"/>
                        <a:t>925 000</a:t>
                      </a:r>
                      <a:endParaRPr lang="lt-LT"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370840">
                <a:tc>
                  <a:txBody>
                    <a:bodyPr/>
                    <a:lstStyle/>
                    <a:p>
                      <a:r>
                        <a:rPr lang="lt-LT" b="1" dirty="0" smtClean="0"/>
                        <a:t>EBITDA</a:t>
                      </a:r>
                      <a:endParaRPr lang="lt-LT" b="1"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lt-LT" dirty="0" smtClean="0"/>
                        <a:t>3 900 000</a:t>
                      </a:r>
                      <a:endParaRPr lang="lt-LT" dirty="0"/>
                    </a:p>
                  </a:txBody>
                  <a:tcPr>
                    <a:lnT w="12700" cap="flat" cmpd="sng" algn="ctr">
                      <a:solidFill>
                        <a:schemeClr val="tx1"/>
                      </a:solidFill>
                      <a:prstDash val="solid"/>
                      <a:round/>
                      <a:headEnd type="none" w="med" len="med"/>
                      <a:tailEnd type="none" w="med" len="med"/>
                    </a:lnT>
                  </a:tcPr>
                </a:tc>
                <a:tc>
                  <a:txBody>
                    <a:bodyPr/>
                    <a:lstStyle/>
                    <a:p>
                      <a:pPr algn="ctr"/>
                      <a:r>
                        <a:rPr lang="lt-LT" dirty="0" smtClean="0"/>
                        <a:t>2 975 000</a:t>
                      </a:r>
                      <a:endParaRPr lang="lt-LT"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70840">
                <a:tc>
                  <a:txBody>
                    <a:bodyPr/>
                    <a:lstStyle/>
                    <a:p>
                      <a:r>
                        <a:rPr lang="lt-LT" b="1" dirty="0" smtClean="0"/>
                        <a:t>Multiple</a:t>
                      </a:r>
                      <a:endParaRPr lang="lt-LT" b="1"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lt-LT" dirty="0" smtClean="0"/>
                        <a:t>5</a:t>
                      </a:r>
                      <a:endParaRPr lang="lt-LT" dirty="0"/>
                    </a:p>
                  </a:txBody>
                  <a:tcPr>
                    <a:lnB w="12700" cap="flat" cmpd="sng" algn="ctr">
                      <a:solidFill>
                        <a:schemeClr val="tx1"/>
                      </a:solidFill>
                      <a:prstDash val="solid"/>
                      <a:round/>
                      <a:headEnd type="none" w="med" len="med"/>
                      <a:tailEnd type="none" w="med" len="med"/>
                    </a:lnB>
                  </a:tcPr>
                </a:tc>
                <a:tc>
                  <a:txBody>
                    <a:bodyPr/>
                    <a:lstStyle/>
                    <a:p>
                      <a:pPr algn="ctr"/>
                      <a:r>
                        <a:rPr lang="lt-LT" dirty="0" smtClean="0"/>
                        <a:t>5</a:t>
                      </a:r>
                      <a:endParaRPr lang="lt-LT"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370840">
                <a:tc>
                  <a:txBody>
                    <a:bodyPr/>
                    <a:lstStyle/>
                    <a:p>
                      <a:r>
                        <a:rPr lang="lt-LT" b="1" dirty="0" smtClean="0"/>
                        <a:t>Project value</a:t>
                      </a:r>
                      <a:endParaRPr lang="lt-LT" b="1"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lt-LT" dirty="0" smtClean="0"/>
                        <a:t>19 500 000</a:t>
                      </a:r>
                      <a:endParaRPr lang="lt-LT" dirty="0"/>
                    </a:p>
                  </a:txBody>
                  <a:tcPr>
                    <a:lnT w="12700" cap="flat" cmpd="sng" algn="ctr">
                      <a:solidFill>
                        <a:schemeClr val="tx1"/>
                      </a:solidFill>
                      <a:prstDash val="solid"/>
                      <a:round/>
                      <a:headEnd type="none" w="med" len="med"/>
                      <a:tailEnd type="none" w="med" len="med"/>
                    </a:lnT>
                  </a:tcPr>
                </a:tc>
                <a:tc>
                  <a:txBody>
                    <a:bodyPr/>
                    <a:lstStyle/>
                    <a:p>
                      <a:pPr algn="ctr"/>
                      <a:r>
                        <a:rPr lang="lt-LT" dirty="0" smtClean="0"/>
                        <a:t>14</a:t>
                      </a:r>
                      <a:r>
                        <a:rPr lang="lt-LT" baseline="0" dirty="0" smtClean="0"/>
                        <a:t> 875 000</a:t>
                      </a:r>
                      <a:endParaRPr lang="lt-LT"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70840">
                <a:tc>
                  <a:txBody>
                    <a:bodyPr/>
                    <a:lstStyle/>
                    <a:p>
                      <a:r>
                        <a:rPr lang="lt-LT" b="1" dirty="0" smtClean="0"/>
                        <a:t>Debt (-)</a:t>
                      </a:r>
                      <a:endParaRPr lang="lt-LT" b="1" dirty="0"/>
                    </a:p>
                  </a:txBody>
                  <a:tcPr>
                    <a:lnL w="12700" cap="flat" cmpd="sng" algn="ctr">
                      <a:solidFill>
                        <a:schemeClr val="tx1"/>
                      </a:solidFill>
                      <a:prstDash val="solid"/>
                      <a:round/>
                      <a:headEnd type="none" w="med" len="med"/>
                      <a:tailEnd type="none" w="med" len="med"/>
                    </a:lnL>
                  </a:tcPr>
                </a:tc>
                <a:tc>
                  <a:txBody>
                    <a:bodyPr/>
                    <a:lstStyle/>
                    <a:p>
                      <a:pPr algn="ctr"/>
                      <a:r>
                        <a:rPr lang="lt-LT" dirty="0" smtClean="0"/>
                        <a:t>5 750 000</a:t>
                      </a:r>
                      <a:endParaRPr lang="lt-LT" dirty="0"/>
                    </a:p>
                  </a:txBody>
                  <a:tcPr/>
                </a:tc>
                <a:tc>
                  <a:txBody>
                    <a:bodyPr/>
                    <a:lstStyle/>
                    <a:p>
                      <a:pPr algn="ctr"/>
                      <a:r>
                        <a:rPr lang="lt-LT" dirty="0" smtClean="0"/>
                        <a:t>—</a:t>
                      </a:r>
                      <a:endParaRPr lang="lt-LT" dirty="0"/>
                    </a:p>
                  </a:txBody>
                  <a:tcPr>
                    <a:lnR w="12700" cap="flat" cmpd="sng" algn="ctr">
                      <a:solidFill>
                        <a:schemeClr val="tx1"/>
                      </a:solidFill>
                      <a:prstDash val="solid"/>
                      <a:round/>
                      <a:headEnd type="none" w="med" len="med"/>
                      <a:tailEnd type="none" w="med" len="med"/>
                    </a:lnR>
                  </a:tcPr>
                </a:tc>
              </a:tr>
              <a:tr h="370840">
                <a:tc>
                  <a:txBody>
                    <a:bodyPr/>
                    <a:lstStyle/>
                    <a:p>
                      <a:r>
                        <a:rPr lang="lt-LT" b="1" dirty="0" smtClean="0"/>
                        <a:t>Excess cash (+)</a:t>
                      </a:r>
                      <a:endParaRPr lang="lt-LT" b="1"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lt-LT" dirty="0" smtClean="0"/>
                        <a:t>—</a:t>
                      </a:r>
                      <a:endParaRPr lang="lt-LT" dirty="0"/>
                    </a:p>
                  </a:txBody>
                  <a:tcPr>
                    <a:lnB w="12700" cap="flat" cmpd="sng" algn="ctr">
                      <a:solidFill>
                        <a:schemeClr val="tx1"/>
                      </a:solidFill>
                      <a:prstDash val="solid"/>
                      <a:round/>
                      <a:headEnd type="none" w="med" len="med"/>
                      <a:tailEnd type="none" w="med" len="med"/>
                    </a:lnB>
                  </a:tcPr>
                </a:tc>
                <a:tc>
                  <a:txBody>
                    <a:bodyPr/>
                    <a:lstStyle/>
                    <a:p>
                      <a:pPr algn="ctr"/>
                      <a:r>
                        <a:rPr lang="lt-LT" dirty="0" smtClean="0"/>
                        <a:t>750 000</a:t>
                      </a:r>
                      <a:endParaRPr lang="lt-LT"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370840">
                <a:tc>
                  <a:txBody>
                    <a:bodyPr/>
                    <a:lstStyle/>
                    <a:p>
                      <a:r>
                        <a:rPr lang="lt-LT" b="1" dirty="0" smtClean="0"/>
                        <a:t>Equity value</a:t>
                      </a:r>
                      <a:endParaRPr lang="lt-LT" b="1"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lt-LT" b="1" dirty="0" smtClean="0"/>
                        <a:t>13 750 000</a:t>
                      </a:r>
                      <a:endParaRPr lang="lt-LT"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lt-LT" b="1" dirty="0" smtClean="0"/>
                        <a:t>15 625 000</a:t>
                      </a:r>
                      <a:endParaRPr lang="lt-LT" b="1"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081995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86842"/>
            <a:ext cx="9053945" cy="764788"/>
          </a:xfrm>
        </p:spPr>
        <p:txBody>
          <a:bodyPr>
            <a:normAutofit/>
          </a:bodyPr>
          <a:lstStyle/>
          <a:p>
            <a:r>
              <a:rPr lang="lt-LT" sz="3600" dirty="0" smtClean="0"/>
              <a:t>Pasiūlymas:</a:t>
            </a:r>
            <a:endParaRPr lang="lt-LT" sz="3600" dirty="0"/>
          </a:p>
        </p:txBody>
      </p:sp>
      <p:sp>
        <p:nvSpPr>
          <p:cNvPr id="3" name="Text Placeholder 2"/>
          <p:cNvSpPr>
            <a:spLocks noGrp="1"/>
          </p:cNvSpPr>
          <p:nvPr>
            <p:ph type="body" sz="quarter" idx="12"/>
          </p:nvPr>
        </p:nvSpPr>
        <p:spPr/>
        <p:txBody>
          <a:bodyPr>
            <a:normAutofit lnSpcReduction="10000"/>
          </a:bodyPr>
          <a:lstStyle/>
          <a:p>
            <a:pPr marL="342900" indent="-342900">
              <a:buFont typeface="Arial" panose="020B0604020202020204" pitchFamily="34" charset="0"/>
              <a:buChar char="•"/>
            </a:pPr>
            <a:r>
              <a:rPr lang="lt-LT" dirty="0" smtClean="0">
                <a:solidFill>
                  <a:schemeClr val="tx1">
                    <a:lumMod val="50000"/>
                  </a:schemeClr>
                </a:solidFill>
              </a:rPr>
              <a:t>HDC vadovas ir „Kaufman &amp; Co.“ pradėjo analizuoti galimas alternatyvas.</a:t>
            </a:r>
          </a:p>
          <a:p>
            <a:pPr marL="342900" indent="-342900">
              <a:buFont typeface="Arial" panose="020B0604020202020204" pitchFamily="34" charset="0"/>
              <a:buChar char="•"/>
            </a:pPr>
            <a:r>
              <a:rPr lang="lt-LT" dirty="0" smtClean="0">
                <a:solidFill>
                  <a:schemeClr val="tx1">
                    <a:lumMod val="50000"/>
                  </a:schemeClr>
                </a:solidFill>
              </a:rPr>
              <a:t>Vienas iš pasirinkimų buvo parduoti Lexington Club nekilnojamąjį turtą kitam subjektui, priklausančiam HDC, kuris sveikatingumo klubo patalpas vėl išnuomotų HDC.</a:t>
            </a:r>
          </a:p>
          <a:p>
            <a:pPr marL="342900" indent="-342900">
              <a:buFont typeface="Arial" panose="020B0604020202020204" pitchFamily="34" charset="0"/>
              <a:buChar char="•"/>
            </a:pPr>
            <a:r>
              <a:rPr lang="lt-LT" dirty="0" smtClean="0">
                <a:solidFill>
                  <a:schemeClr val="tx1">
                    <a:lumMod val="50000"/>
                  </a:schemeClr>
                </a:solidFill>
              </a:rPr>
              <a:t>Remiantis TSI veiklos modeliu, planuojamos Lexington Club nuomos įmokos neturėtų viršyti $525 000.</a:t>
            </a:r>
          </a:p>
          <a:p>
            <a:pPr marL="342900" indent="-342900">
              <a:buFont typeface="Arial" panose="020B0604020202020204" pitchFamily="34" charset="0"/>
              <a:buChar char="•"/>
            </a:pPr>
            <a:r>
              <a:rPr lang="lt-LT" dirty="0" smtClean="0">
                <a:solidFill>
                  <a:schemeClr val="tx1">
                    <a:lumMod val="50000"/>
                  </a:schemeClr>
                </a:solidFill>
              </a:rPr>
              <a:t>Atsižvelgiant į palūkanų normas, HDC įvertino galimybę sudaryti 10 metų trukmės hipotekos sandorį su 8,5% palūkanų norma, tačiau tokiu atveju nuomos įmokos turėtų siekti 110% hipotekos įmokų dydžio.</a:t>
            </a:r>
          </a:p>
          <a:p>
            <a:pPr marL="342900" indent="-342900">
              <a:buFont typeface="Arial" panose="020B0604020202020204" pitchFamily="34" charset="0"/>
              <a:buChar char="•"/>
            </a:pPr>
            <a:r>
              <a:rPr lang="lt-LT" dirty="0" smtClean="0">
                <a:solidFill>
                  <a:schemeClr val="tx1">
                    <a:lumMod val="50000"/>
                  </a:schemeClr>
                </a:solidFill>
              </a:rPr>
              <a:t>Toks susitarimas turėtų patenkinti TSI lūkesčius bei maksimizuoti HDC vertę.</a:t>
            </a:r>
            <a:endParaRPr lang="lt-LT" dirty="0">
              <a:solidFill>
                <a:schemeClr val="tx1">
                  <a:lumMod val="50000"/>
                </a:schemeClr>
              </a:solidFill>
            </a:endParaRPr>
          </a:p>
        </p:txBody>
      </p:sp>
    </p:spTree>
    <p:extLst>
      <p:ext uri="{BB962C8B-B14F-4D97-AF65-F5344CB8AC3E}">
        <p14:creationId xmlns:p14="http://schemas.microsoft.com/office/powerpoint/2010/main" val="2693985686"/>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VU">
      <a:dk1>
        <a:srgbClr val="7A003B"/>
      </a:dk1>
      <a:lt1>
        <a:srgbClr val="FFFFFF"/>
      </a:lt1>
      <a:dk2>
        <a:srgbClr val="7A003B"/>
      </a:dk2>
      <a:lt2>
        <a:srgbClr val="FEFFFE"/>
      </a:lt2>
      <a:accent1>
        <a:srgbClr val="E03357"/>
      </a:accent1>
      <a:accent2>
        <a:srgbClr val="E2E3E2"/>
      </a:accent2>
      <a:accent3>
        <a:srgbClr val="3B3C3A"/>
      </a:accent3>
      <a:accent4>
        <a:srgbClr val="989998"/>
      </a:accent4>
      <a:accent5>
        <a:srgbClr val="D5D5D5"/>
      </a:accent5>
      <a:accent6>
        <a:srgbClr val="797979"/>
      </a:accent6>
      <a:hlink>
        <a:srgbClr val="E03357"/>
      </a:hlink>
      <a:folHlink>
        <a:srgbClr val="E2E3E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VU">
      <a:dk1>
        <a:srgbClr val="7A003B"/>
      </a:dk1>
      <a:lt1>
        <a:srgbClr val="FFFFFF"/>
      </a:lt1>
      <a:dk2>
        <a:srgbClr val="7A003B"/>
      </a:dk2>
      <a:lt2>
        <a:srgbClr val="FEFFFE"/>
      </a:lt2>
      <a:accent1>
        <a:srgbClr val="E03357"/>
      </a:accent1>
      <a:accent2>
        <a:srgbClr val="E2E3E2"/>
      </a:accent2>
      <a:accent3>
        <a:srgbClr val="3B3C3A"/>
      </a:accent3>
      <a:accent4>
        <a:srgbClr val="989998"/>
      </a:accent4>
      <a:accent5>
        <a:srgbClr val="D5D5D5"/>
      </a:accent5>
      <a:accent6>
        <a:srgbClr val="797979"/>
      </a:accent6>
      <a:hlink>
        <a:srgbClr val="E03357"/>
      </a:hlink>
      <a:folHlink>
        <a:srgbClr val="E2E3E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13087</TotalTime>
  <Words>840</Words>
  <Application>Microsoft Office PowerPoint</Application>
  <PresentationFormat>Widescreen</PresentationFormat>
  <Paragraphs>116</Paragraphs>
  <Slides>12</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12</vt:i4>
      </vt:variant>
    </vt:vector>
  </HeadingPairs>
  <TitlesOfParts>
    <vt:vector size="17" baseType="lpstr">
      <vt:lpstr>Arial</vt:lpstr>
      <vt:lpstr>Cambria Math</vt:lpstr>
      <vt:lpstr>GT Walsheim</vt:lpstr>
      <vt:lpstr>Custom Design</vt:lpstr>
      <vt:lpstr>1_Custom Design</vt:lpstr>
      <vt:lpstr>„Health Development Corporation“ atvejo analizė</vt:lpstr>
      <vt:lpstr>Turinys:</vt:lpstr>
      <vt:lpstr>Health Development Corporation (HDC)</vt:lpstr>
      <vt:lpstr>The Lexington Club</vt:lpstr>
      <vt:lpstr>„Lexington Club“ įsigijimas ar nuoma?</vt:lpstr>
      <vt:lpstr>„Lexington Club“ įsigijimas ar nuoma?</vt:lpstr>
      <vt:lpstr>Health Development Corporation pardavimas</vt:lpstr>
      <vt:lpstr>Kodėl „Lexington Club“ nekilnojamojo turto įsigijimas sumažino HDC pirkimo pasiūlymo kainą?</vt:lpstr>
      <vt:lpstr>Pasiūlymas:</vt:lpstr>
      <vt:lpstr>Ar „Lexington Club“ nekilnojamojo turto pardavimas ir nuoma padidintų HDC pirkimo pasiūlymo kainą?</vt:lpstr>
      <vt:lpstr>Ar „Lexington Club“ nekilnojamojo turto pardavimas ir nuoma padidintų HDC pirkimo pasiūlymo kainą?</vt:lpstr>
      <vt:lpstr>Išvados:</vt:lpstr>
    </vt:vector>
  </TitlesOfParts>
  <Company>Vilniaus universitetas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Rokas Aleliūnas</dc:creator>
  <cp:lastModifiedBy>Jurgita</cp:lastModifiedBy>
  <cp:revision>176</cp:revision>
  <dcterms:created xsi:type="dcterms:W3CDTF">2017-06-28T06:49:28Z</dcterms:created>
  <dcterms:modified xsi:type="dcterms:W3CDTF">2019-12-17T10:46:43Z</dcterms:modified>
</cp:coreProperties>
</file>